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562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40FE1-04DD-49AF-8ECB-D1540DE51E96}" v="3" dt="2023-06-29T09:26:47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EAU Valentin" userId="5ca19194-9ecc-4ef9-95cb-11f199d7bdc0" providerId="ADAL" clId="{4DF40FE1-04DD-49AF-8ECB-D1540DE51E96}"/>
    <pc:docChg chg="modSld">
      <pc:chgData name="BRIDEAU Valentin" userId="5ca19194-9ecc-4ef9-95cb-11f199d7bdc0" providerId="ADAL" clId="{4DF40FE1-04DD-49AF-8ECB-D1540DE51E96}" dt="2023-06-29T09:27:23.449" v="19" actId="404"/>
      <pc:docMkLst>
        <pc:docMk/>
      </pc:docMkLst>
      <pc:sldChg chg="modSp mod">
        <pc:chgData name="BRIDEAU Valentin" userId="5ca19194-9ecc-4ef9-95cb-11f199d7bdc0" providerId="ADAL" clId="{4DF40FE1-04DD-49AF-8ECB-D1540DE51E96}" dt="2023-06-29T09:27:23.449" v="19" actId="404"/>
        <pc:sldMkLst>
          <pc:docMk/>
          <pc:sldMk cId="3346010608" sldId="256"/>
        </pc:sldMkLst>
        <pc:spChg chg="mod">
          <ac:chgData name="BRIDEAU Valentin" userId="5ca19194-9ecc-4ef9-95cb-11f199d7bdc0" providerId="ADAL" clId="{4DF40FE1-04DD-49AF-8ECB-D1540DE51E96}" dt="2023-06-29T09:27:23.449" v="19" actId="404"/>
          <ac:spMkLst>
            <pc:docMk/>
            <pc:sldMk cId="3346010608" sldId="256"/>
            <ac:spMk id="15" creationId="{EB1139A2-8A1F-D656-2583-90B46F641B7F}"/>
          </ac:spMkLst>
        </pc:spChg>
      </pc:sldChg>
      <pc:sldChg chg="modSp mod">
        <pc:chgData name="BRIDEAU Valentin" userId="5ca19194-9ecc-4ef9-95cb-11f199d7bdc0" providerId="ADAL" clId="{4DF40FE1-04DD-49AF-8ECB-D1540DE51E96}" dt="2023-06-29T09:27:02.297" v="18" actId="114"/>
        <pc:sldMkLst>
          <pc:docMk/>
          <pc:sldMk cId="402968058" sldId="258"/>
        </pc:sldMkLst>
        <pc:spChg chg="mod">
          <ac:chgData name="BRIDEAU Valentin" userId="5ca19194-9ecc-4ef9-95cb-11f199d7bdc0" providerId="ADAL" clId="{4DF40FE1-04DD-49AF-8ECB-D1540DE51E96}" dt="2023-06-29T09:27:02.297" v="18" actId="114"/>
          <ac:spMkLst>
            <pc:docMk/>
            <pc:sldMk cId="402968058" sldId="258"/>
            <ac:spMk id="13" creationId="{2816250A-0DF8-BE65-DCCF-E2A59F48178D}"/>
          </ac:spMkLst>
        </pc:spChg>
        <pc:picChg chg="mod">
          <ac:chgData name="BRIDEAU Valentin" userId="5ca19194-9ecc-4ef9-95cb-11f199d7bdc0" providerId="ADAL" clId="{4DF40FE1-04DD-49AF-8ECB-D1540DE51E96}" dt="2023-06-29T09:26:47.463" v="17" actId="11530"/>
          <ac:picMkLst>
            <pc:docMk/>
            <pc:sldMk cId="402968058" sldId="258"/>
            <ac:picMk id="7" creationId="{D25B3B46-6E27-2509-BAA0-54E920523AE6}"/>
          </ac:picMkLst>
        </pc:picChg>
      </pc:sldChg>
      <pc:sldChg chg="modSp mod">
        <pc:chgData name="BRIDEAU Valentin" userId="5ca19194-9ecc-4ef9-95cb-11f199d7bdc0" providerId="ADAL" clId="{4DF40FE1-04DD-49AF-8ECB-D1540DE51E96}" dt="2023-06-29T09:25:26.888" v="15" actId="1038"/>
        <pc:sldMkLst>
          <pc:docMk/>
          <pc:sldMk cId="1195708001" sldId="259"/>
        </pc:sldMkLst>
        <pc:spChg chg="mod">
          <ac:chgData name="BRIDEAU Valentin" userId="5ca19194-9ecc-4ef9-95cb-11f199d7bdc0" providerId="ADAL" clId="{4DF40FE1-04DD-49AF-8ECB-D1540DE51E96}" dt="2023-06-29T09:25:26.888" v="15" actId="1038"/>
          <ac:spMkLst>
            <pc:docMk/>
            <pc:sldMk cId="1195708001" sldId="259"/>
            <ac:spMk id="11" creationId="{6DCC63AB-2FDB-A6CF-7B14-EED3E0DDDBF3}"/>
          </ac:spMkLst>
        </pc:spChg>
        <pc:spChg chg="mod">
          <ac:chgData name="BRIDEAU Valentin" userId="5ca19194-9ecc-4ef9-95cb-11f199d7bdc0" providerId="ADAL" clId="{4DF40FE1-04DD-49AF-8ECB-D1540DE51E96}" dt="2023-06-29T09:25:26.888" v="15" actId="1038"/>
          <ac:spMkLst>
            <pc:docMk/>
            <pc:sldMk cId="1195708001" sldId="259"/>
            <ac:spMk id="12" creationId="{0C282D71-60B3-85F6-3966-B2C110E01EA6}"/>
          </ac:spMkLst>
        </pc:spChg>
        <pc:spChg chg="mod">
          <ac:chgData name="BRIDEAU Valentin" userId="5ca19194-9ecc-4ef9-95cb-11f199d7bdc0" providerId="ADAL" clId="{4DF40FE1-04DD-49AF-8ECB-D1540DE51E96}" dt="2023-06-29T09:25:26.888" v="15" actId="1038"/>
          <ac:spMkLst>
            <pc:docMk/>
            <pc:sldMk cId="1195708001" sldId="259"/>
            <ac:spMk id="13" creationId="{D2827C92-4929-2B9E-33A1-AEFB33A79E98}"/>
          </ac:spMkLst>
        </pc:spChg>
        <pc:spChg chg="mod">
          <ac:chgData name="BRIDEAU Valentin" userId="5ca19194-9ecc-4ef9-95cb-11f199d7bdc0" providerId="ADAL" clId="{4DF40FE1-04DD-49AF-8ECB-D1540DE51E96}" dt="2023-06-29T09:25:26.888" v="15" actId="1038"/>
          <ac:spMkLst>
            <pc:docMk/>
            <pc:sldMk cId="1195708001" sldId="259"/>
            <ac:spMk id="14" creationId="{4618261E-E196-AD80-BE2A-0E9B6726FB70}"/>
          </ac:spMkLst>
        </pc:spChg>
        <pc:spChg chg="mod">
          <ac:chgData name="BRIDEAU Valentin" userId="5ca19194-9ecc-4ef9-95cb-11f199d7bdc0" providerId="ADAL" clId="{4DF40FE1-04DD-49AF-8ECB-D1540DE51E96}" dt="2023-06-29T09:25:26.888" v="15" actId="1038"/>
          <ac:spMkLst>
            <pc:docMk/>
            <pc:sldMk cId="1195708001" sldId="259"/>
            <ac:spMk id="15" creationId="{8989984E-603B-FF0F-CDDD-65DCE51B2F60}"/>
          </ac:spMkLst>
        </pc:spChg>
        <pc:spChg chg="mod">
          <ac:chgData name="BRIDEAU Valentin" userId="5ca19194-9ecc-4ef9-95cb-11f199d7bdc0" providerId="ADAL" clId="{4DF40FE1-04DD-49AF-8ECB-D1540DE51E96}" dt="2023-06-29T09:25:26.888" v="15" actId="1038"/>
          <ac:spMkLst>
            <pc:docMk/>
            <pc:sldMk cId="1195708001" sldId="259"/>
            <ac:spMk id="16" creationId="{F133F1AB-6916-71C7-6EE1-3EB8CAB0F085}"/>
          </ac:spMkLst>
        </pc:spChg>
        <pc:spChg chg="mod">
          <ac:chgData name="BRIDEAU Valentin" userId="5ca19194-9ecc-4ef9-95cb-11f199d7bdc0" providerId="ADAL" clId="{4DF40FE1-04DD-49AF-8ECB-D1540DE51E96}" dt="2023-06-29T09:25:26.888" v="15" actId="1038"/>
          <ac:spMkLst>
            <pc:docMk/>
            <pc:sldMk cId="1195708001" sldId="259"/>
            <ac:spMk id="17" creationId="{D8829483-6A9D-BD5D-13FA-F68FF9FAB5B8}"/>
          </ac:spMkLst>
        </pc:spChg>
        <pc:spChg chg="mod">
          <ac:chgData name="BRIDEAU Valentin" userId="5ca19194-9ecc-4ef9-95cb-11f199d7bdc0" providerId="ADAL" clId="{4DF40FE1-04DD-49AF-8ECB-D1540DE51E96}" dt="2023-06-29T09:25:26.888" v="15" actId="1038"/>
          <ac:spMkLst>
            <pc:docMk/>
            <pc:sldMk cId="1195708001" sldId="259"/>
            <ac:spMk id="18" creationId="{03FF3739-E7B5-AC40-DC8E-0871E0AB77B0}"/>
          </ac:spMkLst>
        </pc:spChg>
        <pc:spChg chg="mod">
          <ac:chgData name="BRIDEAU Valentin" userId="5ca19194-9ecc-4ef9-95cb-11f199d7bdc0" providerId="ADAL" clId="{4DF40FE1-04DD-49AF-8ECB-D1540DE51E96}" dt="2023-06-29T09:25:26.888" v="15" actId="1038"/>
          <ac:spMkLst>
            <pc:docMk/>
            <pc:sldMk cId="1195708001" sldId="259"/>
            <ac:spMk id="19" creationId="{C4A351D8-933E-85BB-D7B9-BCEE3000C5AA}"/>
          </ac:spMkLst>
        </pc:spChg>
        <pc:picChg chg="mod">
          <ac:chgData name="BRIDEAU Valentin" userId="5ca19194-9ecc-4ef9-95cb-11f199d7bdc0" providerId="ADAL" clId="{4DF40FE1-04DD-49AF-8ECB-D1540DE51E96}" dt="2023-06-29T09:25:26.888" v="15" actId="1038"/>
          <ac:picMkLst>
            <pc:docMk/>
            <pc:sldMk cId="1195708001" sldId="259"/>
            <ac:picMk id="8" creationId="{EB184E8B-4810-F867-30C9-5CD4D18297B4}"/>
          </ac:picMkLst>
        </pc:picChg>
        <pc:picChg chg="mod">
          <ac:chgData name="BRIDEAU Valentin" userId="5ca19194-9ecc-4ef9-95cb-11f199d7bdc0" providerId="ADAL" clId="{4DF40FE1-04DD-49AF-8ECB-D1540DE51E96}" dt="2023-06-29T09:25:26.888" v="15" actId="1038"/>
          <ac:picMkLst>
            <pc:docMk/>
            <pc:sldMk cId="1195708001" sldId="259"/>
            <ac:picMk id="9" creationId="{EE5D1F56-C783-EFBB-39AC-D9BC0B1D1A70}"/>
          </ac:picMkLst>
        </pc:picChg>
        <pc:picChg chg="mod">
          <ac:chgData name="BRIDEAU Valentin" userId="5ca19194-9ecc-4ef9-95cb-11f199d7bdc0" providerId="ADAL" clId="{4DF40FE1-04DD-49AF-8ECB-D1540DE51E96}" dt="2023-06-29T09:25:26.888" v="15" actId="1038"/>
          <ac:picMkLst>
            <pc:docMk/>
            <pc:sldMk cId="1195708001" sldId="259"/>
            <ac:picMk id="10" creationId="{68C8E003-6BE4-440E-4980-B96C5729B8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44648-802D-0143-00EA-731F73D83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D4FA8F-72E5-BD87-DD6D-69081B20D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12A627-CAA6-025A-1D08-D507D794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D4DA09-73EA-056C-136D-7E2E4599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BD966-6F1D-6CB0-FAA3-10FA19FA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96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672BF-1FAC-CA72-E106-130B7F83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2A1777-57A9-B1F3-0C09-BE33105CB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ED2673-8C40-9355-243E-5F8DB6C2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FAA68-338D-8619-8002-EB08BBF8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1CD41A-E8C9-7487-E8A1-71ED1F03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0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783775-1285-F6CF-1873-BC746874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4D8B0B-7900-74BD-521D-DF1ACCB66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DD79F-2F3F-D933-3B5D-5C0D0D75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44BE5C-509D-B558-7F55-2FFBC1F2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75F57A-8F14-3157-8A06-6C66C632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1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8CCCA-9955-87CA-26FB-1D4A2BE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6FF32C-716B-E80A-3642-D0CB9BFD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FF0AAA-5EC7-4602-49E0-1A6F3F56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454213-01CE-18E8-68B9-8FE79E01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22D93A-4C5E-49E8-D28A-24F719CC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1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19CCE-9B4B-54DE-3612-5D533DBD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8D7F27-D0C5-A2AF-D8C7-FC6315813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A42F7E-3883-6559-88CB-9F95ED22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D3BF29-4B41-271B-60C5-15BBAAB0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2BBD0-DC67-6055-A33C-475E0B84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8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B4DAB-14DC-531C-6F76-478EF62B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9ED818-9CD9-4362-BA1F-C46C3F6FF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1E0897-F9A7-A6E1-FCD5-3C958830E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7B16F8-F9C5-62A9-221D-251D3892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A19D00-9B36-9213-8385-367D5B2E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D05441-9AD3-E16B-D52E-B008DE28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6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161E5-AD09-ADD5-D2B3-F23F7665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3A5439-5B15-9CB0-B6E4-2247E5A0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234AB2-3E2E-662B-16E0-C82CC84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16881-D75B-3D80-6135-34EDCA930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F8B291-2654-629A-6B6B-6F306504C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2692FE-2BD3-D176-459F-A125325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A4C7B9-A6CC-7ADC-E979-9BAE4D72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F9692B-AE00-A3E2-207F-6B2D0D43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01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EFB61-0463-F93C-1FD1-87452682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CF386B-FF46-1A1E-6CA8-26CC6600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0D8E42-9122-CCDF-4485-BCB8F1B0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E9CC67-9BBF-C133-436B-EF98CC12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91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974478-5A14-E058-8323-742BA407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B4EFE3-E928-6306-E290-18F58F53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54ADA3-72B1-32CA-AC55-EEF9FFD3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77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F3938-4D3E-B1C2-3B60-8C332060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50EF4-26A1-C888-2553-BFCC6FB3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C8CE42-2FA7-7614-66F5-63A1F127A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94B8B7-74D6-886C-2A89-8D5A2C7C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0BA487-EC6C-0C74-304F-4A1DA0DF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0728E3-D5C0-ED93-0A1F-13D25D55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751A4-F53D-1B0A-DD74-9F46A273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581A59-27E3-97D2-C9AC-01D7C49D9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A704FB-FD37-03E4-F6F7-9F7501905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00F1A1-56A5-D496-753A-5D4CA6D7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F913CA-694A-1689-D0E0-37F76B03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A34825-BD57-2D3C-8056-7F4DCDCA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50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F17678-2323-40F1-ED62-08043154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FCFC6E-D3DD-E004-A58B-54C44A185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F67DD4-4966-3CD8-5ED0-7FE1D660B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F1891-DC9A-49FF-9A73-FDF74A0AA390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1E6C32-F4DE-293D-F539-BA23323EA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2BA99-F983-38D7-99E1-940533FF0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5DD2-194D-4635-B52A-BEF3312C0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81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hyperlink" Target="mailto:emmanuel.gerber@centrevaldeloire.f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BBCEFA5-374E-16A0-4B7C-0CF83E71E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743" r="237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1BFABD-CACA-7D5E-4D21-03E5A6EAC976}"/>
              </a:ext>
            </a:extLst>
          </p:cNvPr>
          <p:cNvSpPr txBox="1"/>
          <p:nvPr/>
        </p:nvSpPr>
        <p:spPr>
          <a:xfrm>
            <a:off x="674204" y="2281143"/>
            <a:ext cx="108435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2B2562"/>
                </a:solidFill>
                <a:latin typeface="Now Alt" panose="00000800000000000000" pitchFamily="50" charset="0"/>
              </a:rPr>
              <a:t>SOUTIEN RÉGIONAL AU COVOITURAGE</a:t>
            </a:r>
          </a:p>
          <a:p>
            <a:pPr algn="ctr"/>
            <a:endParaRPr lang="fr-FR" sz="6000" b="1" dirty="0">
              <a:solidFill>
                <a:srgbClr val="2B2562"/>
              </a:solidFill>
              <a:latin typeface="Now" panose="00000500000000000000" pitchFamily="50" charset="0"/>
            </a:endParaRPr>
          </a:p>
          <a:p>
            <a:pPr algn="ctr"/>
            <a:r>
              <a:rPr lang="fr-FR" sz="2000" dirty="0">
                <a:solidFill>
                  <a:srgbClr val="009FE3"/>
                </a:solidFill>
                <a:latin typeface="Now" panose="00000500000000000000" pitchFamily="50" charset="0"/>
              </a:rPr>
              <a:t>Webinaire « Développer le covoiturage sur son territoire » </a:t>
            </a:r>
          </a:p>
          <a:p>
            <a:pPr algn="ctr"/>
            <a:endParaRPr lang="fr-FR" sz="2000" dirty="0">
              <a:solidFill>
                <a:srgbClr val="009FE3"/>
              </a:solidFill>
              <a:latin typeface="Now" panose="00000500000000000000" pitchFamily="50" charset="0"/>
            </a:endParaRPr>
          </a:p>
          <a:p>
            <a:pPr algn="ctr"/>
            <a:r>
              <a:rPr lang="fr-FR" sz="2000" dirty="0">
                <a:solidFill>
                  <a:srgbClr val="009FE3"/>
                </a:solidFill>
                <a:latin typeface="Now" panose="00000500000000000000" pitchFamily="50" charset="0"/>
              </a:rPr>
              <a:t>Cellule régionale d’appui France Mobilités</a:t>
            </a:r>
          </a:p>
          <a:p>
            <a:pPr algn="ctr"/>
            <a:endParaRPr lang="fr-FR" sz="2000" dirty="0">
              <a:solidFill>
                <a:srgbClr val="009FE3"/>
              </a:solidFill>
              <a:latin typeface="Now" panose="00000500000000000000" pitchFamily="50" charset="0"/>
            </a:endParaRPr>
          </a:p>
          <a:p>
            <a:pPr algn="ctr"/>
            <a:r>
              <a:rPr lang="fr-FR" sz="2000" dirty="0">
                <a:solidFill>
                  <a:srgbClr val="009FE3"/>
                </a:solidFill>
                <a:latin typeface="Now" panose="00000500000000000000" pitchFamily="50" charset="0"/>
              </a:rPr>
              <a:t>30 juin 2023 </a:t>
            </a:r>
          </a:p>
          <a:p>
            <a:pPr algn="ctr"/>
            <a:endParaRPr lang="fr-FR" sz="6000" b="1" dirty="0">
              <a:solidFill>
                <a:srgbClr val="2B2562"/>
              </a:solidFill>
              <a:latin typeface="Now" panose="00000500000000000000" pitchFamily="50" charset="0"/>
            </a:endParaRP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7E55AC00-82BA-D740-54BD-240A27C11231}"/>
              </a:ext>
            </a:extLst>
          </p:cNvPr>
          <p:cNvSpPr/>
          <p:nvPr/>
        </p:nvSpPr>
        <p:spPr>
          <a:xfrm rot="10800000" flipH="1">
            <a:off x="0" y="0"/>
            <a:ext cx="13652500" cy="2082800"/>
          </a:xfrm>
          <a:prstGeom prst="rtTriangle">
            <a:avLst/>
          </a:prstGeom>
          <a:solidFill>
            <a:srgbClr val="2B2562"/>
          </a:solidFill>
          <a:ln>
            <a:solidFill>
              <a:srgbClr val="2B2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B9734F2-F633-0834-1836-2A4CC9EE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" y="173625"/>
            <a:ext cx="2468743" cy="12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F80A41-DAB6-FA4E-33A4-70706DFCA7E2}"/>
              </a:ext>
            </a:extLst>
          </p:cNvPr>
          <p:cNvSpPr/>
          <p:nvPr/>
        </p:nvSpPr>
        <p:spPr>
          <a:xfrm>
            <a:off x="0" y="0"/>
            <a:ext cx="12192000" cy="1123810"/>
          </a:xfrm>
          <a:prstGeom prst="rect">
            <a:avLst/>
          </a:prstGeom>
          <a:solidFill>
            <a:srgbClr val="2B2562"/>
          </a:solidFill>
          <a:ln>
            <a:solidFill>
              <a:srgbClr val="2B2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B1139A2-8A1F-D656-2583-90B46F641B7F}"/>
              </a:ext>
            </a:extLst>
          </p:cNvPr>
          <p:cNvSpPr txBox="1"/>
          <p:nvPr/>
        </p:nvSpPr>
        <p:spPr>
          <a:xfrm>
            <a:off x="1873250" y="239100"/>
            <a:ext cx="844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Now Alt" panose="00000800000000000000" pitchFamily="50" charset="0"/>
              </a:rPr>
              <a:t>INFORMATION MULTIMODALE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792B166-21BA-8560-6623-59638F046C97}"/>
              </a:ext>
            </a:extLst>
          </p:cNvPr>
          <p:cNvSpPr txBox="1"/>
          <p:nvPr/>
        </p:nvSpPr>
        <p:spPr>
          <a:xfrm>
            <a:off x="339411" y="2199874"/>
            <a:ext cx="115131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u="sng" dirty="0">
                <a:solidFill>
                  <a:srgbClr val="2B2562"/>
                </a:solidFill>
                <a:latin typeface="Now" panose="00000500000000000000" pitchFamily="50" charset="0"/>
              </a:rPr>
              <a:t>Le site </a:t>
            </a:r>
            <a:r>
              <a:rPr lang="fr-FR" sz="2400" b="1" u="sng" dirty="0" err="1">
                <a:solidFill>
                  <a:srgbClr val="2B2562"/>
                </a:solidFill>
                <a:latin typeface="Now" panose="00000500000000000000" pitchFamily="50" charset="0"/>
              </a:rPr>
              <a:t>JVmalin</a:t>
            </a:r>
            <a:r>
              <a:rPr lang="fr-FR" sz="2400" dirty="0">
                <a:solidFill>
                  <a:srgbClr val="2B2562"/>
                </a:solidFill>
                <a:latin typeface="Now" panose="00000500000000000000" pitchFamily="50" charset="0"/>
              </a:rPr>
              <a:t> apporte une information multimodale sur la région </a:t>
            </a:r>
            <a:br>
              <a:rPr lang="fr-FR" sz="2400" dirty="0">
                <a:solidFill>
                  <a:srgbClr val="2B2562"/>
                </a:solidFill>
                <a:latin typeface="Now" panose="00000500000000000000" pitchFamily="50" charset="0"/>
              </a:rPr>
            </a:br>
            <a:r>
              <a:rPr lang="fr-FR" sz="2400" dirty="0">
                <a:solidFill>
                  <a:srgbClr val="2B2562"/>
                </a:solidFill>
                <a:latin typeface="Now" panose="00000500000000000000" pitchFamily="50" charset="0"/>
              </a:rPr>
              <a:t>Centre-Val de Loire : trains, cars, réseaux urbains, vélo, etc. </a:t>
            </a:r>
          </a:p>
          <a:p>
            <a:pPr algn="ctr"/>
            <a:endParaRPr lang="fr-FR" sz="2400" dirty="0">
              <a:solidFill>
                <a:srgbClr val="2B2562"/>
              </a:solidFill>
              <a:latin typeface="Now" panose="00000500000000000000" pitchFamily="50" charset="0"/>
            </a:endParaRPr>
          </a:p>
          <a:p>
            <a:pPr algn="ctr"/>
            <a:endParaRPr lang="fr-FR" sz="2400" dirty="0">
              <a:solidFill>
                <a:srgbClr val="2B2562"/>
              </a:solidFill>
              <a:latin typeface="Now" panose="00000500000000000000" pitchFamily="50" charset="0"/>
            </a:endParaRPr>
          </a:p>
          <a:p>
            <a:pPr algn="ctr">
              <a:spcBef>
                <a:spcPts val="0"/>
              </a:spcBef>
            </a:pPr>
            <a:r>
              <a:rPr lang="fr-FR" sz="2400" dirty="0">
                <a:solidFill>
                  <a:srgbClr val="2B2562"/>
                </a:solidFill>
                <a:latin typeface="Now" panose="00000500000000000000" pitchFamily="50" charset="0"/>
              </a:rPr>
              <a:t>Cela inclue la mise à disposition gratuite de 3 plateformes de covoiturage : 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 24" descr="Une image contenant Graphique, graphisme, Police, texte&#10;&#10;Description générée automatiquement">
            <a:extLst>
              <a:ext uri="{FF2B5EF4-FFF2-40B4-BE49-F238E27FC236}">
                <a16:creationId xmlns:a16="http://schemas.microsoft.com/office/drawing/2014/main" id="{9F8268BC-2B0E-0665-285F-54C070834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9" y="4138886"/>
            <a:ext cx="1315561" cy="1254741"/>
          </a:xfrm>
          <a:prstGeom prst="rect">
            <a:avLst/>
          </a:prstGeom>
        </p:spPr>
      </p:pic>
      <p:pic>
        <p:nvPicPr>
          <p:cNvPr id="27" name="Image 26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890109B0-8E8B-D2FF-25E1-858A9BB4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88" y="4136800"/>
            <a:ext cx="1549911" cy="1170435"/>
          </a:xfrm>
          <a:prstGeom prst="rect">
            <a:avLst/>
          </a:prstGeom>
        </p:spPr>
      </p:pic>
      <p:pic>
        <p:nvPicPr>
          <p:cNvPr id="29" name="Image 28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752C56A1-4FA8-FED2-0569-DE9F491FA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59" y="4288029"/>
            <a:ext cx="1995407" cy="95645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4354F00-E72D-2D84-6723-1BA7419A7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83" y="1354199"/>
            <a:ext cx="2553233" cy="688702"/>
          </a:xfrm>
          <a:prstGeom prst="rect">
            <a:avLst/>
          </a:prstGeom>
        </p:spPr>
      </p:pic>
      <p:pic>
        <p:nvPicPr>
          <p:cNvPr id="33" name="Image 32" descr="Une image contenant dessin humoristique, illustration, art&#10;&#10;Description générée automatiquement">
            <a:extLst>
              <a:ext uri="{FF2B5EF4-FFF2-40B4-BE49-F238E27FC236}">
                <a16:creationId xmlns:a16="http://schemas.microsoft.com/office/drawing/2014/main" id="{E37F601D-BA57-3B40-4679-143C02FD87C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340"/>
            <a:ext cx="5699051" cy="1531660"/>
          </a:xfrm>
          <a:prstGeom prst="rect">
            <a:avLst/>
          </a:prstGeom>
        </p:spPr>
      </p:pic>
      <p:pic>
        <p:nvPicPr>
          <p:cNvPr id="34" name="Image 33" descr="Une image contenant Graphique, clipart, graphisme, Police&#10;&#10;Description générée automatiquement">
            <a:extLst>
              <a:ext uri="{FF2B5EF4-FFF2-40B4-BE49-F238E27FC236}">
                <a16:creationId xmlns:a16="http://schemas.microsoft.com/office/drawing/2014/main" id="{DE2E68C4-DCDE-46EA-D8AF-2B8DF2CA3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24" y="5997287"/>
            <a:ext cx="1420809" cy="7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1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805958-4E75-ABF9-DD12-684F23DA018B}"/>
              </a:ext>
            </a:extLst>
          </p:cNvPr>
          <p:cNvSpPr/>
          <p:nvPr/>
        </p:nvSpPr>
        <p:spPr>
          <a:xfrm>
            <a:off x="0" y="0"/>
            <a:ext cx="12192000" cy="1123810"/>
          </a:xfrm>
          <a:prstGeom prst="rect">
            <a:avLst/>
          </a:prstGeom>
          <a:solidFill>
            <a:srgbClr val="2B2562"/>
          </a:solidFill>
          <a:ln>
            <a:solidFill>
              <a:srgbClr val="2B2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Graphique, clipart, graphisme, Police&#10;&#10;Description générée automatiquement">
            <a:extLst>
              <a:ext uri="{FF2B5EF4-FFF2-40B4-BE49-F238E27FC236}">
                <a16:creationId xmlns:a16="http://schemas.microsoft.com/office/drawing/2014/main" id="{B75A42CA-4461-BF0E-FB49-E97D7BDD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24" y="5997287"/>
            <a:ext cx="1420809" cy="7385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C530B50-C571-6F5C-633B-911CDE775152}"/>
              </a:ext>
            </a:extLst>
          </p:cNvPr>
          <p:cNvSpPr txBox="1"/>
          <p:nvPr/>
        </p:nvSpPr>
        <p:spPr>
          <a:xfrm>
            <a:off x="0" y="239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Now Alt" panose="00000800000000000000" pitchFamily="50" charset="0"/>
              </a:rPr>
              <a:t>AIDES FINANCIÈRES EN FAVEUR DU COVOITURAGE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5B3B46-6E27-2509-BAA0-54E920523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8" t="15084" r="2444" b="71794"/>
          <a:stretch/>
        </p:blipFill>
        <p:spPr>
          <a:xfrm>
            <a:off x="1590352" y="1722584"/>
            <a:ext cx="3033423" cy="1232453"/>
          </a:xfrm>
          <a:prstGeom prst="roundRect">
            <a:avLst/>
          </a:prstGeom>
        </p:spPr>
      </p:pic>
      <p:pic>
        <p:nvPicPr>
          <p:cNvPr id="10" name="Image 9" descr="Une image contenant dessin humoristique, illustration, art&#10;&#10;Description générée automatiquement">
            <a:extLst>
              <a:ext uri="{FF2B5EF4-FFF2-40B4-BE49-F238E27FC236}">
                <a16:creationId xmlns:a16="http://schemas.microsoft.com/office/drawing/2014/main" id="{FD20CCA8-42F2-202E-2831-19CE510124F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340"/>
            <a:ext cx="5699051" cy="153166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D4045C37-73E1-72E7-B91E-0667D7D6EB91}"/>
              </a:ext>
            </a:extLst>
          </p:cNvPr>
          <p:cNvGrpSpPr/>
          <p:nvPr/>
        </p:nvGrpSpPr>
        <p:grpSpPr>
          <a:xfrm>
            <a:off x="7538480" y="1600237"/>
            <a:ext cx="2955851" cy="1477147"/>
            <a:chOff x="7538480" y="1600237"/>
            <a:chExt cx="2955851" cy="1477147"/>
          </a:xfrm>
        </p:grpSpPr>
        <p:pic>
          <p:nvPicPr>
            <p:cNvPr id="12" name="Image 11" descr="Une image contenant clipart, Graphique, illustration, dessin humoristique&#10;&#10;Description générée automatiquement">
              <a:extLst>
                <a:ext uri="{FF2B5EF4-FFF2-40B4-BE49-F238E27FC236}">
                  <a16:creationId xmlns:a16="http://schemas.microsoft.com/office/drawing/2014/main" id="{67D2F97D-BE27-3A7F-D9FD-483E19C90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8" t="19426" r="23822" b="25314"/>
            <a:stretch/>
          </p:blipFill>
          <p:spPr>
            <a:xfrm>
              <a:off x="8474148" y="1600237"/>
              <a:ext cx="1233378" cy="1114197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816250A-0DF8-BE65-DCCF-E2A59F48178D}"/>
                </a:ext>
              </a:extLst>
            </p:cNvPr>
            <p:cNvSpPr txBox="1"/>
            <p:nvPr/>
          </p:nvSpPr>
          <p:spPr>
            <a:xfrm>
              <a:off x="7538480" y="2738830"/>
              <a:ext cx="2955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>
                  <a:solidFill>
                    <a:srgbClr val="2B2562"/>
                  </a:solidFill>
                  <a:latin typeface="Now" panose="00000500000000000000" pitchFamily="50" charset="0"/>
                </a:rPr>
                <a:t>Dispositif Mobilités Rurales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F38CD06C-C96E-74E4-9331-F44882BBC103}"/>
              </a:ext>
            </a:extLst>
          </p:cNvPr>
          <p:cNvSpPr txBox="1"/>
          <p:nvPr/>
        </p:nvSpPr>
        <p:spPr>
          <a:xfrm>
            <a:off x="574157" y="3434320"/>
            <a:ext cx="507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2B2562"/>
                </a:solidFill>
                <a:latin typeface="Now" panose="00000500000000000000" pitchFamily="50" charset="0"/>
              </a:rPr>
              <a:t>Financement de création d’aires de covoiturage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>
              <a:solidFill>
                <a:srgbClr val="2B2562"/>
              </a:solidFill>
              <a:latin typeface="Now" panose="00000500000000000000" pitchFamily="50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2B2562"/>
                </a:solidFill>
                <a:latin typeface="Now" panose="00000500000000000000" pitchFamily="50" charset="0"/>
              </a:rPr>
              <a:t>Financement d’investissements connexes : acquisitions foncières, étude de maîtrise d’œuvre, équipements, etc.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4B7BA5-AA53-2FDA-397A-A1ED561E5FE9}"/>
              </a:ext>
            </a:extLst>
          </p:cNvPr>
          <p:cNvSpPr txBox="1"/>
          <p:nvPr/>
        </p:nvSpPr>
        <p:spPr>
          <a:xfrm>
            <a:off x="6480539" y="3434320"/>
            <a:ext cx="5071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2B2562"/>
                </a:solidFill>
                <a:latin typeface="Now" panose="00000500000000000000" pitchFamily="50" charset="0"/>
              </a:rPr>
              <a:t>Financement de la signalétique des points stop ou aires de covoiturage</a:t>
            </a:r>
          </a:p>
          <a:p>
            <a:pPr algn="ctr"/>
            <a:endParaRPr lang="fr-FR" dirty="0">
              <a:solidFill>
                <a:srgbClr val="2B2562"/>
              </a:solidFill>
              <a:latin typeface="Now" panose="00000500000000000000" pitchFamily="50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2B2562"/>
                </a:solidFill>
                <a:latin typeface="Now" panose="00000500000000000000" pitchFamily="50" charset="0"/>
              </a:rPr>
              <a:t>Financement de solutions innovantes de covoiturage, telles que RezoPouce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fr-FR" dirty="0">
              <a:solidFill>
                <a:srgbClr val="2B2562"/>
              </a:solidFill>
              <a:latin typeface="Now" panose="00000500000000000000" pitchFamily="50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2B2562"/>
                </a:solidFill>
                <a:latin typeface="Now" panose="00000500000000000000" pitchFamily="50" charset="0"/>
              </a:rPr>
              <a:t>Financement de l’animation et de la communication locales</a:t>
            </a:r>
          </a:p>
        </p:txBody>
      </p:sp>
    </p:spTree>
    <p:extLst>
      <p:ext uri="{BB962C8B-B14F-4D97-AF65-F5344CB8AC3E}">
        <p14:creationId xmlns:p14="http://schemas.microsoft.com/office/powerpoint/2010/main" val="40296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E7EA9E-2EFB-7DD7-293E-C8B494717666}"/>
              </a:ext>
            </a:extLst>
          </p:cNvPr>
          <p:cNvSpPr/>
          <p:nvPr/>
        </p:nvSpPr>
        <p:spPr>
          <a:xfrm>
            <a:off x="0" y="0"/>
            <a:ext cx="12192000" cy="1123810"/>
          </a:xfrm>
          <a:prstGeom prst="rect">
            <a:avLst/>
          </a:prstGeom>
          <a:solidFill>
            <a:srgbClr val="2B2562"/>
          </a:solidFill>
          <a:ln>
            <a:solidFill>
              <a:srgbClr val="2B2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D92A90-A789-D399-1E78-3E865536146D}"/>
              </a:ext>
            </a:extLst>
          </p:cNvPr>
          <p:cNvSpPr txBox="1"/>
          <p:nvPr/>
        </p:nvSpPr>
        <p:spPr>
          <a:xfrm>
            <a:off x="0" y="239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Now Alt" panose="00000800000000000000" pitchFamily="50" charset="0"/>
              </a:rPr>
              <a:t>VOS CONTACTS</a:t>
            </a:r>
          </a:p>
        </p:txBody>
      </p:sp>
      <p:pic>
        <p:nvPicPr>
          <p:cNvPr id="7" name="Image 6" descr="Une image contenant dessin humoristique, illustration, art&#10;&#10;Description générée automatiquement">
            <a:extLst>
              <a:ext uri="{FF2B5EF4-FFF2-40B4-BE49-F238E27FC236}">
                <a16:creationId xmlns:a16="http://schemas.microsoft.com/office/drawing/2014/main" id="{7C7EE040-AFE6-339A-E821-22FD3DAC19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340"/>
            <a:ext cx="5699051" cy="1531660"/>
          </a:xfrm>
          <a:prstGeom prst="rect">
            <a:avLst/>
          </a:prstGeom>
        </p:spPr>
      </p:pic>
      <p:pic>
        <p:nvPicPr>
          <p:cNvPr id="8" name="Image 7" descr="Une image contenant homme, personne, mur, intérieur&#10;&#10;Description générée automatiquement">
            <a:extLst>
              <a:ext uri="{FF2B5EF4-FFF2-40B4-BE49-F238E27FC236}">
                <a16:creationId xmlns:a16="http://schemas.microsoft.com/office/drawing/2014/main" id="{EB184E8B-4810-F867-30C9-5CD4D182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57" y="2195842"/>
            <a:ext cx="1735200" cy="173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5D1F56-C783-EFBB-39AC-D9BC0B1D1A7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24391" y="2195631"/>
            <a:ext cx="1735200" cy="1735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C8E003-6BE4-440E-4980-B96C5729B85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60488" y="2195631"/>
            <a:ext cx="1735200" cy="1735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6DCC63AB-2FDB-A6CF-7B14-EED3E0DDDBF3}"/>
              </a:ext>
            </a:extLst>
          </p:cNvPr>
          <p:cNvSpPr txBox="1">
            <a:spLocks/>
          </p:cNvSpPr>
          <p:nvPr/>
        </p:nvSpPr>
        <p:spPr>
          <a:xfrm>
            <a:off x="1055318" y="4347988"/>
            <a:ext cx="2263086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>
                <a:solidFill>
                  <a:srgbClr val="2B2562"/>
                </a:solidFill>
                <a:latin typeface="Now" panose="00000500000000000000" pitchFamily="50" charset="0"/>
              </a:rPr>
              <a:t>Emmanuel GERBER</a:t>
            </a:r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0C282D71-60B3-85F6-3966-B2C110E01EA6}"/>
              </a:ext>
            </a:extLst>
          </p:cNvPr>
          <p:cNvSpPr txBox="1">
            <a:spLocks/>
          </p:cNvSpPr>
          <p:nvPr/>
        </p:nvSpPr>
        <p:spPr>
          <a:xfrm>
            <a:off x="4782609" y="4934530"/>
            <a:ext cx="2736304" cy="8243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100" dirty="0">
                <a:solidFill>
                  <a:srgbClr val="2B2562"/>
                </a:solidFill>
                <a:latin typeface="Now" panose="00000500000000000000" pitchFamily="50" charset="0"/>
                <a:ea typeface="Calibri" panose="020F0502020204030204" pitchFamily="34" charset="0"/>
              </a:rPr>
              <a:t>Tél : 02.18.21.22.54  / </a:t>
            </a:r>
            <a:r>
              <a:rPr lang="fr-FR" sz="1100" b="1" dirty="0">
                <a:solidFill>
                  <a:srgbClr val="2B2562"/>
                </a:solidFill>
                <a:latin typeface="Now" panose="00000500000000000000" pitchFamily="50" charset="0"/>
                <a:ea typeface="Calibri" panose="020F0502020204030204" pitchFamily="34" charset="0"/>
              </a:rPr>
              <a:t>06.65.82.84.77</a:t>
            </a:r>
            <a:endParaRPr lang="fr-FR" sz="1200" b="1" u="sng" dirty="0">
              <a:solidFill>
                <a:srgbClr val="2B2562"/>
              </a:solidFill>
              <a:latin typeface="Now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u="sng" dirty="0">
                <a:solidFill>
                  <a:srgbClr val="2B2562"/>
                </a:solidFill>
                <a:latin typeface="Now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juliette.boutry@centrevaldeloire.fr</a:t>
            </a:r>
            <a:endParaRPr lang="fr-FR" sz="1200" dirty="0">
              <a:solidFill>
                <a:srgbClr val="2B2562"/>
              </a:solidFill>
              <a:latin typeface="Now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D2827C92-4929-2B9E-33A1-AEFB33A79E98}"/>
              </a:ext>
            </a:extLst>
          </p:cNvPr>
          <p:cNvSpPr txBox="1">
            <a:spLocks/>
          </p:cNvSpPr>
          <p:nvPr/>
        </p:nvSpPr>
        <p:spPr>
          <a:xfrm>
            <a:off x="5002164" y="4347988"/>
            <a:ext cx="2263086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>
                <a:solidFill>
                  <a:srgbClr val="2B2562"/>
                </a:solidFill>
                <a:latin typeface="Now" panose="00000500000000000000" pitchFamily="50" charset="0"/>
              </a:rPr>
              <a:t>Juliette BOUTRY</a:t>
            </a:r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4618261E-E196-AD80-BE2A-0E9B6726FB70}"/>
              </a:ext>
            </a:extLst>
          </p:cNvPr>
          <p:cNvSpPr txBox="1">
            <a:spLocks/>
          </p:cNvSpPr>
          <p:nvPr/>
        </p:nvSpPr>
        <p:spPr>
          <a:xfrm>
            <a:off x="9012986" y="4344580"/>
            <a:ext cx="2263086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dirty="0">
                <a:solidFill>
                  <a:srgbClr val="2B2562"/>
                </a:solidFill>
                <a:latin typeface="Now" panose="00000500000000000000" pitchFamily="50" charset="0"/>
              </a:rPr>
              <a:t>Valentin BRIDEAU</a:t>
            </a:r>
          </a:p>
        </p:txBody>
      </p:sp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8989984E-603B-FF0F-CDDD-65DCE51B2F60}"/>
              </a:ext>
            </a:extLst>
          </p:cNvPr>
          <p:cNvSpPr txBox="1">
            <a:spLocks/>
          </p:cNvSpPr>
          <p:nvPr/>
        </p:nvSpPr>
        <p:spPr>
          <a:xfrm>
            <a:off x="634730" y="4934530"/>
            <a:ext cx="3104261" cy="8243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100" dirty="0">
                <a:solidFill>
                  <a:srgbClr val="2B2562"/>
                </a:solidFill>
                <a:latin typeface="Now" panose="00000500000000000000" pitchFamily="50" charset="0"/>
              </a:rPr>
              <a:t>Tél : 02.18.21.22.05  / </a:t>
            </a:r>
            <a:r>
              <a:rPr lang="fr-FR" sz="1100" b="1" dirty="0">
                <a:solidFill>
                  <a:srgbClr val="2B2562"/>
                </a:solidFill>
                <a:latin typeface="Now" panose="00000500000000000000" pitchFamily="50" charset="0"/>
              </a:rPr>
              <a:t>06.81.40.59.02</a:t>
            </a:r>
            <a:endParaRPr lang="fr-FR" sz="1100" b="1" dirty="0">
              <a:solidFill>
                <a:srgbClr val="2B2562"/>
              </a:solidFill>
              <a:latin typeface="Now" panose="00000500000000000000" pitchFamily="50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u="sng" dirty="0">
                <a:solidFill>
                  <a:srgbClr val="2B2562"/>
                </a:solidFill>
                <a:latin typeface="Now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emmanuel.gerber@centrevaldeloire.fr</a:t>
            </a:r>
            <a:endParaRPr lang="fr-FR" sz="1200" dirty="0">
              <a:solidFill>
                <a:srgbClr val="2B2562"/>
              </a:solidFill>
              <a:latin typeface="Now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F133F1AB-6916-71C7-6EE1-3EB8CAB0F085}"/>
              </a:ext>
            </a:extLst>
          </p:cNvPr>
          <p:cNvSpPr txBox="1">
            <a:spLocks/>
          </p:cNvSpPr>
          <p:nvPr/>
        </p:nvSpPr>
        <p:spPr>
          <a:xfrm>
            <a:off x="8603516" y="4934530"/>
            <a:ext cx="3082026" cy="8243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100" dirty="0">
                <a:solidFill>
                  <a:srgbClr val="2B2562"/>
                </a:solidFill>
                <a:latin typeface="Now" panose="00000500000000000000" pitchFamily="50" charset="0"/>
                <a:ea typeface="Calibri" panose="020F0502020204030204" pitchFamily="34" charset="0"/>
              </a:rPr>
              <a:t>Tél :  </a:t>
            </a:r>
            <a:r>
              <a:rPr lang="fr-FR" sz="1100" dirty="0">
                <a:solidFill>
                  <a:srgbClr val="2B2562"/>
                </a:solidFill>
                <a:latin typeface="Now" panose="00000500000000000000" pitchFamily="50" charset="0"/>
              </a:rPr>
              <a:t>02.38.70.34.68 / </a:t>
            </a:r>
            <a:r>
              <a:rPr lang="fr-FR" sz="1100" b="1" dirty="0">
                <a:solidFill>
                  <a:srgbClr val="2B2562"/>
                </a:solidFill>
                <a:latin typeface="Now" panose="00000500000000000000" pitchFamily="50" charset="0"/>
              </a:rPr>
              <a:t>07.60.83.93.03</a:t>
            </a:r>
            <a:endParaRPr lang="fr-FR" sz="1100" b="1" dirty="0">
              <a:solidFill>
                <a:srgbClr val="2B2562"/>
              </a:solidFill>
              <a:latin typeface="Now" panose="00000500000000000000" pitchFamily="50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u="sng" dirty="0">
                <a:solidFill>
                  <a:srgbClr val="2B2562"/>
                </a:solidFill>
                <a:latin typeface="Now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valentin.brideau@centrevaldeloire.fr</a:t>
            </a:r>
            <a:endParaRPr lang="fr-FR" sz="1200" dirty="0">
              <a:solidFill>
                <a:srgbClr val="2B2562"/>
              </a:solidFill>
              <a:latin typeface="Now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Espace réservé du texte 1">
            <a:extLst>
              <a:ext uri="{FF2B5EF4-FFF2-40B4-BE49-F238E27FC236}">
                <a16:creationId xmlns:a16="http://schemas.microsoft.com/office/drawing/2014/main" id="{D8829483-6A9D-BD5D-13FA-F68FF9FAB5B8}"/>
              </a:ext>
            </a:extLst>
          </p:cNvPr>
          <p:cNvSpPr txBox="1">
            <a:spLocks/>
          </p:cNvSpPr>
          <p:nvPr/>
        </p:nvSpPr>
        <p:spPr>
          <a:xfrm>
            <a:off x="1520736" y="1574325"/>
            <a:ext cx="1214704" cy="4649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>
                <a:solidFill>
                  <a:srgbClr val="2B2562"/>
                </a:solidFill>
                <a:latin typeface="Now" panose="00000500000000000000" pitchFamily="50" charset="0"/>
              </a:rPr>
              <a:t>18/36</a:t>
            </a:r>
          </a:p>
        </p:txBody>
      </p:sp>
      <p:sp>
        <p:nvSpPr>
          <p:cNvPr id="18" name="Espace réservé du texte 1">
            <a:extLst>
              <a:ext uri="{FF2B5EF4-FFF2-40B4-BE49-F238E27FC236}">
                <a16:creationId xmlns:a16="http://schemas.microsoft.com/office/drawing/2014/main" id="{03FF3739-E7B5-AC40-DC8E-0871E0AB77B0}"/>
              </a:ext>
            </a:extLst>
          </p:cNvPr>
          <p:cNvSpPr txBox="1">
            <a:spLocks/>
          </p:cNvSpPr>
          <p:nvPr/>
        </p:nvSpPr>
        <p:spPr>
          <a:xfrm>
            <a:off x="5486570" y="1569276"/>
            <a:ext cx="1214704" cy="4649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>
                <a:solidFill>
                  <a:srgbClr val="2B2562"/>
                </a:solidFill>
                <a:latin typeface="Now" panose="00000500000000000000" pitchFamily="50" charset="0"/>
              </a:rPr>
              <a:t>37/41</a:t>
            </a:r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C4A351D8-933E-85BB-D7B9-BCEE3000C5AA}"/>
              </a:ext>
            </a:extLst>
          </p:cNvPr>
          <p:cNvSpPr txBox="1">
            <a:spLocks/>
          </p:cNvSpPr>
          <p:nvPr/>
        </p:nvSpPr>
        <p:spPr>
          <a:xfrm>
            <a:off x="9452405" y="1574325"/>
            <a:ext cx="1214704" cy="4649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>
                <a:solidFill>
                  <a:srgbClr val="2B2562"/>
                </a:solidFill>
                <a:latin typeface="Now" panose="00000500000000000000" pitchFamily="50" charset="0"/>
              </a:rPr>
              <a:t>28/45</a:t>
            </a:r>
          </a:p>
        </p:txBody>
      </p:sp>
      <p:pic>
        <p:nvPicPr>
          <p:cNvPr id="20" name="Image 19" descr="Une image contenant Graphique, clipart, graphisme, Police&#10;&#10;Description générée automatiquement">
            <a:extLst>
              <a:ext uri="{FF2B5EF4-FFF2-40B4-BE49-F238E27FC236}">
                <a16:creationId xmlns:a16="http://schemas.microsoft.com/office/drawing/2014/main" id="{FFCAA11C-1F68-6108-2E06-E33CD80EC1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24" y="5997287"/>
            <a:ext cx="1420809" cy="7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80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169</Words>
  <Application>Microsoft Office PowerPoint</Application>
  <PresentationFormat>Grand écran</PresentationFormat>
  <Paragraphs>35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Now</vt:lpstr>
      <vt:lpstr>Now Alt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CRCVDL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BRIDEAU Valentin</dc:creator>
  <cp:lastModifiedBy>BRIDEAU Valentin</cp:lastModifiedBy>
  <cp:revision>1</cp:revision>
  <dcterms:created xsi:type="dcterms:W3CDTF">2023-06-29T07:08:35Z</dcterms:created>
  <dcterms:modified xsi:type="dcterms:W3CDTF">2023-06-29T09:27:34Z</dcterms:modified>
</cp:coreProperties>
</file>