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notesSlides/_rels/notesSlide8.xml.rels" ContentType="application/vnd.openxmlformats-package.relationships+xml"/>
  <Override PartName="/ppt/notesSlides/_rels/notesSlide7.xml.rels" ContentType="application/vnd.openxmlformats-package.relationships+xml"/>
  <Override PartName="/ppt/notesSlides/_rels/notesSlide6.xml.rels" ContentType="application/vnd.openxmlformats-package.relationships+xml"/>
  <Override PartName="/ppt/notesSlides/_rels/notesSlide5.xml.rels" ContentType="application/vnd.openxmlformats-package.relationships+xml"/>
  <Override PartName="/ppt/notesSlides/_rels/notesSlide4.xml.rels" ContentType="application/vnd.openxmlformats-package.relationships+xml"/>
  <Override PartName="/ppt/notesSlides/_rels/notesSlide3.xml.rels" ContentType="application/vnd.openxmlformats-package.relationships+xml"/>
  <Override PartName="/ppt/notesSlides/_rels/notesSlide2.xml.rels" ContentType="application/vnd.openxmlformats-package.relationships+xml"/>
  <Override PartName="/ppt/notesSlides/_rels/notesSlide9.xml.rels" ContentType="application/vnd.openxmlformats-package.relationships+xml"/>
  <Override PartName="/ppt/notesSlides/_rels/notesSlide1.xml.rels" ContentType="application/vnd.openxmlformats-package.relationships+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xml.rels" ContentType="application/vnd.openxmlformats-package.relationships+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notesMasters/_rels/notesMaster1.xml.rels" ContentType="application/vnd.openxmlformats-package.relationships+xml"/>
  <Override PartName="/ppt/notesMasters/notesMaster1.xml" ContentType="application/vnd.openxmlformats-officedocument.presentationml.notesMaster+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18.xml.rels" ContentType="application/vnd.openxmlformats-package.relationships+xml"/>
  <Override PartName="/ppt/slideLayouts/_rels/slideLayout16.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7.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11.xml.rels" ContentType="application/vnd.openxmlformats-package.relationships+xml"/>
  <Override PartName="/ppt/slideLayouts/_rels/slideLayout3.xml.rels" ContentType="application/vnd.openxmlformats-package.relationships+xml"/>
  <Override PartName="/ppt/slideLayouts/_rels/slideLayout10.xml.rels" ContentType="application/vnd.openxmlformats-package.relationships+xml"/>
  <Override PartName="/ppt/slideLayouts/_rels/slideLayout2.xml.rels" ContentType="application/vnd.openxmlformats-package.relationships+xml"/>
  <Override PartName="/ppt/slideLayouts/_rels/slideLayout17.xml.rels" ContentType="application/vnd.openxmlformats-package.relationships+xml"/>
  <Override PartName="/ppt/slideLayouts/_rels/slideLayout9.xml.rels" ContentType="application/vnd.openxmlformats-package.relationships+xml"/>
  <Override PartName="/ppt/slideLayouts/_rels/slideLayout1.xml.rels" ContentType="application/vnd.openxmlformats-package.relationships+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17.xml" ContentType="application/vnd.openxmlformats-officedocument.presentationml.slideLayout+xml"/>
  <Override PartName="/ppt/slideLayouts/slideLayout23.xml" ContentType="application/vnd.openxmlformats-officedocument.presentationml.slideLayout+xml"/>
  <Override PartName="/ppt/slideLayouts/slideLayout2.xml" ContentType="application/vnd.openxmlformats-officedocument.presentationml.slideLayout+xml"/>
  <Override PartName="/ppt/slideLayouts/slideLayout16.xml" ContentType="application/vnd.openxmlformats-officedocument.presentationml.slideLayout+xml"/>
  <Override PartName="/ppt/slideLayouts/slideLayout22.xml" ContentType="application/vnd.openxmlformats-officedocument.presentationml.slideLayout+xml"/>
  <Override PartName="/ppt/slideLayouts/slideLayout1.xml" ContentType="application/vnd.openxmlformats-officedocument.presentationml.slideLayout+xml"/>
  <Override PartName="/ppt/media/image11.jpeg" ContentType="image/jpeg"/>
  <Override PartName="/ppt/media/image10.png" ContentType="image/png"/>
  <Override PartName="/ppt/media/image9.jpeg" ContentType="image/jpeg"/>
  <Override PartName="/ppt/media/image8.jpeg" ContentType="image/jpeg"/>
  <Override PartName="/ppt/media/image7.jpeg" ContentType="image/jpeg"/>
  <Override PartName="/ppt/media/image6.png" ContentType="image/png"/>
  <Override PartName="/ppt/media/image5.png" ContentType="image/png"/>
  <Override PartName="/ppt/media/image4.jpeg" ContentType="image/jpeg"/>
  <Override PartName="/ppt/media/image3.png" ContentType="image/png"/>
  <Override PartName="/ppt/media/image2.png" ContentType="image/png"/>
  <Override PartName="/ppt/media/image1.jpeg" ContentType="image/jpeg"/>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presentation.xml" ContentType="application/vnd.openxmlformats-officedocument.presentationml.presentation.main+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Lst>
  <p:sldSz cx="12192000" cy="6858000"/>
  <p:notesSz cx="6797675" cy="9926637"/>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9" name="PlaceHolder 1"/>
          <p:cNvSpPr>
            <a:spLocks noGrp="1"/>
          </p:cNvSpPr>
          <p:nvPr>
            <p:ph type="body"/>
          </p:nvPr>
        </p:nvSpPr>
        <p:spPr>
          <a:xfrm>
            <a:off x="756000" y="5078520"/>
            <a:ext cx="6047640" cy="4811040"/>
          </a:xfrm>
          <a:prstGeom prst="rect">
            <a:avLst/>
          </a:prstGeom>
        </p:spPr>
        <p:txBody>
          <a:bodyPr lIns="0" rIns="0" tIns="0" bIns="0"/>
          <a:p>
            <a:r>
              <a:rPr lang="fr-FR" sz="2000">
                <a:latin typeface="Arial"/>
              </a:rPr>
              <a:t>Cliquez pour modifier le format des notes</a:t>
            </a:r>
            <a:endParaRPr/>
          </a:p>
        </p:txBody>
      </p:sp>
      <p:sp>
        <p:nvSpPr>
          <p:cNvPr id="80" name="PlaceHolder 2"/>
          <p:cNvSpPr>
            <a:spLocks noGrp="1"/>
          </p:cNvSpPr>
          <p:nvPr>
            <p:ph type="hdr"/>
          </p:nvPr>
        </p:nvSpPr>
        <p:spPr>
          <a:xfrm>
            <a:off x="0" y="0"/>
            <a:ext cx="3280680" cy="534240"/>
          </a:xfrm>
          <a:prstGeom prst="rect">
            <a:avLst/>
          </a:prstGeom>
        </p:spPr>
        <p:txBody>
          <a:bodyPr lIns="0" rIns="0" tIns="0" bIns="0"/>
          <a:p>
            <a:r>
              <a:rPr lang="fr-FR" sz="1400">
                <a:latin typeface="Times New Roman"/>
              </a:rPr>
              <a:t>&lt;en-tête&gt;</a:t>
            </a:r>
            <a:endParaRPr/>
          </a:p>
        </p:txBody>
      </p:sp>
      <p:sp>
        <p:nvSpPr>
          <p:cNvPr id="81" name="PlaceHolder 3"/>
          <p:cNvSpPr>
            <a:spLocks noGrp="1"/>
          </p:cNvSpPr>
          <p:nvPr>
            <p:ph type="dt"/>
          </p:nvPr>
        </p:nvSpPr>
        <p:spPr>
          <a:xfrm>
            <a:off x="4278960" y="0"/>
            <a:ext cx="3280680" cy="534240"/>
          </a:xfrm>
          <a:prstGeom prst="rect">
            <a:avLst/>
          </a:prstGeom>
        </p:spPr>
        <p:txBody>
          <a:bodyPr lIns="0" rIns="0" tIns="0" bIns="0"/>
          <a:p>
            <a:pPr algn="r"/>
            <a:r>
              <a:rPr lang="fr-FR" sz="1400">
                <a:latin typeface="Times New Roman"/>
              </a:rPr>
              <a:t>&lt;date/heure&gt;</a:t>
            </a:r>
            <a:endParaRPr/>
          </a:p>
        </p:txBody>
      </p:sp>
      <p:sp>
        <p:nvSpPr>
          <p:cNvPr id="82" name="PlaceHolder 4"/>
          <p:cNvSpPr>
            <a:spLocks noGrp="1"/>
          </p:cNvSpPr>
          <p:nvPr>
            <p:ph type="ftr"/>
          </p:nvPr>
        </p:nvSpPr>
        <p:spPr>
          <a:xfrm>
            <a:off x="0" y="10157400"/>
            <a:ext cx="3280680" cy="534240"/>
          </a:xfrm>
          <a:prstGeom prst="rect">
            <a:avLst/>
          </a:prstGeom>
        </p:spPr>
        <p:txBody>
          <a:bodyPr lIns="0" rIns="0" tIns="0" bIns="0" anchor="b"/>
          <a:p>
            <a:r>
              <a:rPr lang="fr-FR" sz="1400">
                <a:latin typeface="Times New Roman"/>
              </a:rPr>
              <a:t>&lt;pied de page&gt;</a:t>
            </a:r>
            <a:endParaRPr/>
          </a:p>
        </p:txBody>
      </p:sp>
      <p:sp>
        <p:nvSpPr>
          <p:cNvPr id="83" name="PlaceHolder 5"/>
          <p:cNvSpPr>
            <a:spLocks noGrp="1"/>
          </p:cNvSpPr>
          <p:nvPr>
            <p:ph type="sldNum"/>
          </p:nvPr>
        </p:nvSpPr>
        <p:spPr>
          <a:xfrm>
            <a:off x="4278960" y="10157400"/>
            <a:ext cx="3280680" cy="534240"/>
          </a:xfrm>
          <a:prstGeom prst="rect">
            <a:avLst/>
          </a:prstGeom>
        </p:spPr>
        <p:txBody>
          <a:bodyPr lIns="0" rIns="0" tIns="0" bIns="0" anchor="b"/>
          <a:p>
            <a:pPr algn="r"/>
            <a:fld id="{304E7AB4-78B4-42EC-B631-913645B5E6D0}" type="slidenum">
              <a:rPr lang="fr-FR" sz="1400">
                <a:latin typeface="Times New Roman"/>
              </a:rPr>
              <a:t>&lt;numéro&gt;</a:t>
            </a:fld>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4" name="PlaceHolder 1"/>
          <p:cNvSpPr>
            <a:spLocks noGrp="1"/>
          </p:cNvSpPr>
          <p:nvPr>
            <p:ph type="body"/>
          </p:nvPr>
        </p:nvSpPr>
        <p:spPr>
          <a:xfrm>
            <a:off x="679680" y="4777200"/>
            <a:ext cx="5437800" cy="3908160"/>
          </a:xfrm>
          <a:prstGeom prst="rect">
            <a:avLst/>
          </a:prstGeom>
        </p:spPr>
        <p:txBody>
          <a:bodyPr lIns="92160" rIns="92160" tIns="46080" bIns="46080"/>
          <a:p>
            <a:endParaRPr/>
          </a:p>
        </p:txBody>
      </p:sp>
      <p:sp>
        <p:nvSpPr>
          <p:cNvPr id="135" name="TextShape 2"/>
          <p:cNvSpPr txBox="1"/>
          <p:nvPr/>
        </p:nvSpPr>
        <p:spPr>
          <a:xfrm>
            <a:off x="3850560" y="9428760"/>
            <a:ext cx="2945160" cy="497520"/>
          </a:xfrm>
          <a:prstGeom prst="rect">
            <a:avLst/>
          </a:prstGeom>
          <a:noFill/>
          <a:ln>
            <a:noFill/>
          </a:ln>
        </p:spPr>
        <p:txBody>
          <a:bodyPr lIns="92160" rIns="92160" tIns="46080" bIns="46080" anchor="b"/>
          <a:p>
            <a:pPr algn="r">
              <a:lnSpc>
                <a:spcPct val="100000"/>
              </a:lnSpc>
            </a:pPr>
            <a:fld id="{2FCDAF5E-D98E-42A0-8EE6-D7BCF0F85A1D}" type="slidenum">
              <a:rPr lang="fr-FR" sz="1200" strike="noStrike">
                <a:latin typeface="Times New Roman"/>
              </a:rPr>
              <a:t>&lt;numéro&gt;</a:t>
            </a:fld>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6" name="PlaceHolder 1"/>
          <p:cNvSpPr>
            <a:spLocks noGrp="1"/>
          </p:cNvSpPr>
          <p:nvPr>
            <p:ph type="body"/>
          </p:nvPr>
        </p:nvSpPr>
        <p:spPr>
          <a:xfrm>
            <a:off x="679680" y="4777200"/>
            <a:ext cx="5437800" cy="3908160"/>
          </a:xfrm>
          <a:prstGeom prst="rect">
            <a:avLst/>
          </a:prstGeom>
        </p:spPr>
        <p:txBody>
          <a:bodyPr lIns="92160" rIns="92160" tIns="46080" bIns="46080"/>
          <a:p>
            <a:endParaRPr/>
          </a:p>
        </p:txBody>
      </p:sp>
      <p:sp>
        <p:nvSpPr>
          <p:cNvPr id="137" name="TextShape 2"/>
          <p:cNvSpPr txBox="1"/>
          <p:nvPr/>
        </p:nvSpPr>
        <p:spPr>
          <a:xfrm>
            <a:off x="3850560" y="9428760"/>
            <a:ext cx="2945160" cy="497520"/>
          </a:xfrm>
          <a:prstGeom prst="rect">
            <a:avLst/>
          </a:prstGeom>
          <a:noFill/>
          <a:ln>
            <a:noFill/>
          </a:ln>
        </p:spPr>
        <p:txBody>
          <a:bodyPr lIns="92160" rIns="92160" tIns="46080" bIns="46080" anchor="b"/>
          <a:p>
            <a:pPr algn="r">
              <a:lnSpc>
                <a:spcPct val="100000"/>
              </a:lnSpc>
            </a:pPr>
            <a:fld id="{2248C5C1-35A9-46EA-866C-ADAB71B38EA6}" type="slidenum">
              <a:rPr lang="fr-FR" sz="1200" strike="noStrike">
                <a:latin typeface="Times New Roman"/>
              </a:rPr>
              <a:t>&lt;numéro&gt;</a:t>
            </a:fld>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8" name="PlaceHolder 1"/>
          <p:cNvSpPr>
            <a:spLocks noGrp="1"/>
          </p:cNvSpPr>
          <p:nvPr>
            <p:ph type="body"/>
          </p:nvPr>
        </p:nvSpPr>
        <p:spPr>
          <a:xfrm>
            <a:off x="679680" y="4777200"/>
            <a:ext cx="5437800" cy="3908160"/>
          </a:xfrm>
          <a:prstGeom prst="rect">
            <a:avLst/>
          </a:prstGeom>
        </p:spPr>
        <p:txBody>
          <a:bodyPr lIns="92160" rIns="92160" tIns="46080" bIns="46080"/>
          <a:p>
            <a:endParaRPr/>
          </a:p>
        </p:txBody>
      </p:sp>
      <p:sp>
        <p:nvSpPr>
          <p:cNvPr id="139" name="TextShape 2"/>
          <p:cNvSpPr txBox="1"/>
          <p:nvPr/>
        </p:nvSpPr>
        <p:spPr>
          <a:xfrm>
            <a:off x="3850560" y="9428760"/>
            <a:ext cx="2945160" cy="497520"/>
          </a:xfrm>
          <a:prstGeom prst="rect">
            <a:avLst/>
          </a:prstGeom>
          <a:noFill/>
          <a:ln>
            <a:noFill/>
          </a:ln>
        </p:spPr>
        <p:txBody>
          <a:bodyPr lIns="92160" rIns="92160" tIns="46080" bIns="46080" anchor="b"/>
          <a:p>
            <a:pPr algn="r">
              <a:lnSpc>
                <a:spcPct val="100000"/>
              </a:lnSpc>
            </a:pPr>
            <a:fld id="{5C7FC79B-C26B-47E9-85EF-08B03492D8E3}" type="slidenum">
              <a:rPr lang="fr-FR" sz="1200" strike="noStrike">
                <a:latin typeface="Times New Roman"/>
              </a:rPr>
              <a:t>&lt;numéro&gt;</a:t>
            </a:fld>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0" name="PlaceHolder 1"/>
          <p:cNvSpPr>
            <a:spLocks noGrp="1"/>
          </p:cNvSpPr>
          <p:nvPr>
            <p:ph type="body"/>
          </p:nvPr>
        </p:nvSpPr>
        <p:spPr>
          <a:xfrm>
            <a:off x="679680" y="4777200"/>
            <a:ext cx="5437800" cy="3908160"/>
          </a:xfrm>
          <a:prstGeom prst="rect">
            <a:avLst/>
          </a:prstGeom>
        </p:spPr>
        <p:txBody>
          <a:bodyPr lIns="92160" rIns="92160" tIns="46080" bIns="46080"/>
          <a:p>
            <a:endParaRPr/>
          </a:p>
        </p:txBody>
      </p:sp>
      <p:sp>
        <p:nvSpPr>
          <p:cNvPr id="141" name="TextShape 2"/>
          <p:cNvSpPr txBox="1"/>
          <p:nvPr/>
        </p:nvSpPr>
        <p:spPr>
          <a:xfrm>
            <a:off x="3850560" y="9428760"/>
            <a:ext cx="2945160" cy="497520"/>
          </a:xfrm>
          <a:prstGeom prst="rect">
            <a:avLst/>
          </a:prstGeom>
          <a:noFill/>
          <a:ln>
            <a:noFill/>
          </a:ln>
        </p:spPr>
        <p:txBody>
          <a:bodyPr lIns="92160" rIns="92160" tIns="46080" bIns="46080" anchor="b"/>
          <a:p>
            <a:pPr algn="r">
              <a:lnSpc>
                <a:spcPct val="100000"/>
              </a:lnSpc>
            </a:pPr>
            <a:fld id="{9F7455EB-2FCA-4EE7-B244-BAF83FAF23C4}" type="slidenum">
              <a:rPr lang="fr-FR" sz="1200" strike="noStrike">
                <a:latin typeface="Times New Roman"/>
              </a:rPr>
              <a:t>&lt;numéro&gt;</a:t>
            </a:fld>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2" name="PlaceHolder 1"/>
          <p:cNvSpPr>
            <a:spLocks noGrp="1"/>
          </p:cNvSpPr>
          <p:nvPr>
            <p:ph type="body"/>
          </p:nvPr>
        </p:nvSpPr>
        <p:spPr>
          <a:xfrm>
            <a:off x="679680" y="4777200"/>
            <a:ext cx="5437800" cy="3908160"/>
          </a:xfrm>
          <a:prstGeom prst="rect">
            <a:avLst/>
          </a:prstGeom>
        </p:spPr>
        <p:txBody>
          <a:bodyPr lIns="92160" rIns="92160" tIns="46080" bIns="46080"/>
          <a:p>
            <a:endParaRPr/>
          </a:p>
        </p:txBody>
      </p:sp>
      <p:sp>
        <p:nvSpPr>
          <p:cNvPr id="143" name="TextShape 2"/>
          <p:cNvSpPr txBox="1"/>
          <p:nvPr/>
        </p:nvSpPr>
        <p:spPr>
          <a:xfrm>
            <a:off x="3850560" y="9428760"/>
            <a:ext cx="2945160" cy="497520"/>
          </a:xfrm>
          <a:prstGeom prst="rect">
            <a:avLst/>
          </a:prstGeom>
          <a:noFill/>
          <a:ln>
            <a:noFill/>
          </a:ln>
        </p:spPr>
        <p:txBody>
          <a:bodyPr lIns="92160" rIns="92160" tIns="46080" bIns="46080" anchor="b"/>
          <a:p>
            <a:pPr algn="r">
              <a:lnSpc>
                <a:spcPct val="100000"/>
              </a:lnSpc>
            </a:pPr>
            <a:fld id="{AB365090-B212-4D67-B4AB-AB950E9E2FED}" type="slidenum">
              <a:rPr lang="fr-FR" sz="1200" strike="noStrike">
                <a:latin typeface="Times New Roman"/>
              </a:rPr>
              <a:t>&lt;numéro&gt;</a:t>
            </a:fld>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4" name="PlaceHolder 1"/>
          <p:cNvSpPr>
            <a:spLocks noGrp="1"/>
          </p:cNvSpPr>
          <p:nvPr>
            <p:ph type="body"/>
          </p:nvPr>
        </p:nvSpPr>
        <p:spPr>
          <a:xfrm>
            <a:off x="679680" y="4777200"/>
            <a:ext cx="5437800" cy="3908160"/>
          </a:xfrm>
          <a:prstGeom prst="rect">
            <a:avLst/>
          </a:prstGeom>
        </p:spPr>
        <p:txBody>
          <a:bodyPr lIns="92160" rIns="92160" tIns="46080" bIns="46080"/>
          <a:p>
            <a:endParaRPr/>
          </a:p>
        </p:txBody>
      </p:sp>
      <p:sp>
        <p:nvSpPr>
          <p:cNvPr id="145" name="TextShape 2"/>
          <p:cNvSpPr txBox="1"/>
          <p:nvPr/>
        </p:nvSpPr>
        <p:spPr>
          <a:xfrm>
            <a:off x="3850560" y="9428760"/>
            <a:ext cx="2945160" cy="497520"/>
          </a:xfrm>
          <a:prstGeom prst="rect">
            <a:avLst/>
          </a:prstGeom>
          <a:noFill/>
          <a:ln>
            <a:noFill/>
          </a:ln>
        </p:spPr>
        <p:txBody>
          <a:bodyPr lIns="92160" rIns="92160" tIns="46080" bIns="46080" anchor="b"/>
          <a:p>
            <a:pPr algn="r">
              <a:lnSpc>
                <a:spcPct val="100000"/>
              </a:lnSpc>
            </a:pPr>
            <a:fld id="{C97C93EA-827E-42A9-89B3-24AAF6843D09}" type="slidenum">
              <a:rPr lang="fr-FR" sz="1200" strike="noStrike">
                <a:latin typeface="Times New Roman"/>
              </a:rPr>
              <a:t>&lt;numéro&gt;</a:t>
            </a:fld>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6" name="PlaceHolder 1"/>
          <p:cNvSpPr>
            <a:spLocks noGrp="1"/>
          </p:cNvSpPr>
          <p:nvPr>
            <p:ph type="body"/>
          </p:nvPr>
        </p:nvSpPr>
        <p:spPr>
          <a:xfrm>
            <a:off x="679680" y="4777200"/>
            <a:ext cx="5437800" cy="3908160"/>
          </a:xfrm>
          <a:prstGeom prst="rect">
            <a:avLst/>
          </a:prstGeom>
        </p:spPr>
        <p:txBody>
          <a:bodyPr lIns="92160" rIns="92160" tIns="46080" bIns="46080"/>
          <a:p>
            <a:endParaRPr/>
          </a:p>
        </p:txBody>
      </p:sp>
      <p:sp>
        <p:nvSpPr>
          <p:cNvPr id="147" name="TextShape 2"/>
          <p:cNvSpPr txBox="1"/>
          <p:nvPr/>
        </p:nvSpPr>
        <p:spPr>
          <a:xfrm>
            <a:off x="3850560" y="9428760"/>
            <a:ext cx="2945160" cy="497520"/>
          </a:xfrm>
          <a:prstGeom prst="rect">
            <a:avLst/>
          </a:prstGeom>
          <a:noFill/>
          <a:ln>
            <a:noFill/>
          </a:ln>
        </p:spPr>
        <p:txBody>
          <a:bodyPr lIns="92160" rIns="92160" tIns="46080" bIns="46080" anchor="b"/>
          <a:p>
            <a:pPr algn="r">
              <a:lnSpc>
                <a:spcPct val="100000"/>
              </a:lnSpc>
            </a:pPr>
            <a:fld id="{2E449A37-A95D-41B3-BCAE-4853B6EAFABF}" type="slidenum">
              <a:rPr lang="fr-FR" sz="1200" strike="noStrike">
                <a:latin typeface="Times New Roman"/>
              </a:rPr>
              <a:t>&lt;numéro&gt;</a:t>
            </a:fld>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8" name="PlaceHolder 1"/>
          <p:cNvSpPr>
            <a:spLocks noGrp="1"/>
          </p:cNvSpPr>
          <p:nvPr>
            <p:ph type="body"/>
          </p:nvPr>
        </p:nvSpPr>
        <p:spPr>
          <a:xfrm>
            <a:off x="679680" y="4777200"/>
            <a:ext cx="5437800" cy="3908160"/>
          </a:xfrm>
          <a:prstGeom prst="rect">
            <a:avLst/>
          </a:prstGeom>
        </p:spPr>
        <p:txBody>
          <a:bodyPr lIns="92160" rIns="92160" tIns="46080" bIns="46080"/>
          <a:p>
            <a:endParaRPr/>
          </a:p>
        </p:txBody>
      </p:sp>
      <p:sp>
        <p:nvSpPr>
          <p:cNvPr id="149" name="TextShape 2"/>
          <p:cNvSpPr txBox="1"/>
          <p:nvPr/>
        </p:nvSpPr>
        <p:spPr>
          <a:xfrm>
            <a:off x="3850560" y="9428760"/>
            <a:ext cx="2945160" cy="497520"/>
          </a:xfrm>
          <a:prstGeom prst="rect">
            <a:avLst/>
          </a:prstGeom>
          <a:noFill/>
          <a:ln>
            <a:noFill/>
          </a:ln>
        </p:spPr>
        <p:txBody>
          <a:bodyPr lIns="92160" rIns="92160" tIns="46080" bIns="46080" anchor="b"/>
          <a:p>
            <a:pPr algn="r">
              <a:lnSpc>
                <a:spcPct val="100000"/>
              </a:lnSpc>
            </a:pPr>
            <a:fld id="{0B4149C2-D042-4DA8-8058-A5D61D2D7E28}" type="slidenum">
              <a:rPr lang="fr-FR" sz="1200" strike="noStrike">
                <a:latin typeface="Times New Roman"/>
              </a:rPr>
              <a:t>&lt;numéro&gt;</a:t>
            </a:fld>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0" name="PlaceHolder 1"/>
          <p:cNvSpPr>
            <a:spLocks noGrp="1"/>
          </p:cNvSpPr>
          <p:nvPr>
            <p:ph type="body"/>
          </p:nvPr>
        </p:nvSpPr>
        <p:spPr>
          <a:xfrm>
            <a:off x="679680" y="4777200"/>
            <a:ext cx="5437800" cy="3908160"/>
          </a:xfrm>
          <a:prstGeom prst="rect">
            <a:avLst/>
          </a:prstGeom>
        </p:spPr>
        <p:txBody>
          <a:bodyPr lIns="92160" rIns="92160" tIns="46080" bIns="46080"/>
          <a:p>
            <a:endParaRPr/>
          </a:p>
        </p:txBody>
      </p:sp>
      <p:sp>
        <p:nvSpPr>
          <p:cNvPr id="151" name="TextShape 2"/>
          <p:cNvSpPr txBox="1"/>
          <p:nvPr/>
        </p:nvSpPr>
        <p:spPr>
          <a:xfrm>
            <a:off x="3850560" y="9428760"/>
            <a:ext cx="2945160" cy="497520"/>
          </a:xfrm>
          <a:prstGeom prst="rect">
            <a:avLst/>
          </a:prstGeom>
          <a:noFill/>
          <a:ln>
            <a:noFill/>
          </a:ln>
        </p:spPr>
        <p:txBody>
          <a:bodyPr lIns="92160" rIns="92160" tIns="46080" bIns="46080" anchor="b"/>
          <a:p>
            <a:pPr algn="r">
              <a:lnSpc>
                <a:spcPct val="100000"/>
              </a:lnSpc>
            </a:pPr>
            <a:fld id="{CB28CF70-6C71-4CEC-9854-62D7C01E2A27}" type="slidenum">
              <a:rPr lang="fr-FR" sz="1200" strike="noStrike">
                <a:latin typeface="Times New Roman"/>
              </a:rPr>
              <a:t>&lt;numéro&gt;</a:t>
            </a:fld>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5.png"/><Relationship Id="rId3" Type="http://schemas.openxmlformats.org/officeDocument/2006/relationships/image" Target="../media/image6.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530280" y="197280"/>
            <a:ext cx="7549560" cy="894240"/>
          </a:xfrm>
          <a:prstGeom prst="rect">
            <a:avLst/>
          </a:prstGeom>
        </p:spPr>
        <p:txBody>
          <a:bodyPr lIns="0" rIns="0" tIns="0" bIns="0" anchor="ctr"/>
          <a:p>
            <a:endParaRPr/>
          </a:p>
        </p:txBody>
      </p:sp>
      <p:sp>
        <p:nvSpPr>
          <p:cNvPr id="28" name="PlaceHolder 2"/>
          <p:cNvSpPr>
            <a:spLocks noGrp="1"/>
          </p:cNvSpPr>
          <p:nvPr>
            <p:ph type="body"/>
          </p:nvPr>
        </p:nvSpPr>
        <p:spPr>
          <a:xfrm>
            <a:off x="609480" y="1604520"/>
            <a:ext cx="10972440" cy="1896840"/>
          </a:xfrm>
          <a:prstGeom prst="rect">
            <a:avLst/>
          </a:prstGeom>
        </p:spPr>
        <p:txBody>
          <a:bodyPr lIns="0" rIns="0" tIns="0" bIns="0"/>
          <a:p>
            <a:endParaRPr/>
          </a:p>
        </p:txBody>
      </p:sp>
      <p:sp>
        <p:nvSpPr>
          <p:cNvPr id="29" name="PlaceHolder 3"/>
          <p:cNvSpPr>
            <a:spLocks noGrp="1"/>
          </p:cNvSpPr>
          <p:nvPr>
            <p:ph type="body"/>
          </p:nvPr>
        </p:nvSpPr>
        <p:spPr>
          <a:xfrm>
            <a:off x="609480" y="3682080"/>
            <a:ext cx="10972440" cy="189684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530280" y="197280"/>
            <a:ext cx="7549560" cy="894240"/>
          </a:xfrm>
          <a:prstGeom prst="rect">
            <a:avLst/>
          </a:prstGeom>
        </p:spPr>
        <p:txBody>
          <a:bodyPr lIns="0" rIns="0" tIns="0" bIns="0" anchor="ctr"/>
          <a:p>
            <a:endParaRPr/>
          </a:p>
        </p:txBody>
      </p:sp>
      <p:sp>
        <p:nvSpPr>
          <p:cNvPr id="31" name="PlaceHolder 2"/>
          <p:cNvSpPr>
            <a:spLocks noGrp="1"/>
          </p:cNvSpPr>
          <p:nvPr>
            <p:ph type="body"/>
          </p:nvPr>
        </p:nvSpPr>
        <p:spPr>
          <a:xfrm>
            <a:off x="609480" y="1604520"/>
            <a:ext cx="5354280" cy="1896840"/>
          </a:xfrm>
          <a:prstGeom prst="rect">
            <a:avLst/>
          </a:prstGeom>
        </p:spPr>
        <p:txBody>
          <a:bodyPr lIns="0" rIns="0" tIns="0" bIns="0"/>
          <a:p>
            <a:endParaRPr/>
          </a:p>
        </p:txBody>
      </p:sp>
      <p:sp>
        <p:nvSpPr>
          <p:cNvPr id="32" name="PlaceHolder 3"/>
          <p:cNvSpPr>
            <a:spLocks noGrp="1"/>
          </p:cNvSpPr>
          <p:nvPr>
            <p:ph type="body"/>
          </p:nvPr>
        </p:nvSpPr>
        <p:spPr>
          <a:xfrm>
            <a:off x="6231960" y="1604520"/>
            <a:ext cx="5354280" cy="1896840"/>
          </a:xfrm>
          <a:prstGeom prst="rect">
            <a:avLst/>
          </a:prstGeom>
        </p:spPr>
        <p:txBody>
          <a:bodyPr lIns="0" rIns="0" tIns="0" bIns="0"/>
          <a:p>
            <a:endParaRPr/>
          </a:p>
        </p:txBody>
      </p:sp>
      <p:sp>
        <p:nvSpPr>
          <p:cNvPr id="33" name="PlaceHolder 4"/>
          <p:cNvSpPr>
            <a:spLocks noGrp="1"/>
          </p:cNvSpPr>
          <p:nvPr>
            <p:ph type="body"/>
          </p:nvPr>
        </p:nvSpPr>
        <p:spPr>
          <a:xfrm>
            <a:off x="6231960" y="3682080"/>
            <a:ext cx="5354280" cy="1896840"/>
          </a:xfrm>
          <a:prstGeom prst="rect">
            <a:avLst/>
          </a:prstGeom>
        </p:spPr>
        <p:txBody>
          <a:bodyPr lIns="0" rIns="0" tIns="0" bIns="0"/>
          <a:p>
            <a:endParaRPr/>
          </a:p>
        </p:txBody>
      </p:sp>
      <p:sp>
        <p:nvSpPr>
          <p:cNvPr id="34" name="PlaceHolder 5"/>
          <p:cNvSpPr>
            <a:spLocks noGrp="1"/>
          </p:cNvSpPr>
          <p:nvPr>
            <p:ph type="body"/>
          </p:nvPr>
        </p:nvSpPr>
        <p:spPr>
          <a:xfrm>
            <a:off x="609480" y="3682080"/>
            <a:ext cx="5354280" cy="189684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530280" y="197280"/>
            <a:ext cx="7549560" cy="894240"/>
          </a:xfrm>
          <a:prstGeom prst="rect">
            <a:avLst/>
          </a:prstGeom>
        </p:spPr>
        <p:txBody>
          <a:bodyPr lIns="0" rIns="0" tIns="0" bIns="0" anchor="ctr"/>
          <a:p>
            <a:endParaRPr/>
          </a:p>
        </p:txBody>
      </p:sp>
      <p:sp>
        <p:nvSpPr>
          <p:cNvPr id="36" name="PlaceHolder 2"/>
          <p:cNvSpPr>
            <a:spLocks noGrp="1"/>
          </p:cNvSpPr>
          <p:nvPr>
            <p:ph type="body"/>
          </p:nvPr>
        </p:nvSpPr>
        <p:spPr>
          <a:xfrm>
            <a:off x="609480" y="1604520"/>
            <a:ext cx="10972440" cy="3977280"/>
          </a:xfrm>
          <a:prstGeom prst="rect">
            <a:avLst/>
          </a:prstGeom>
        </p:spPr>
        <p:txBody>
          <a:bodyPr lIns="0" rIns="0" tIns="0" bIns="0"/>
          <a:p>
            <a:endParaRPr/>
          </a:p>
        </p:txBody>
      </p:sp>
      <p:sp>
        <p:nvSpPr>
          <p:cNvPr id="37" name="PlaceHolder 3"/>
          <p:cNvSpPr>
            <a:spLocks noGrp="1"/>
          </p:cNvSpPr>
          <p:nvPr>
            <p:ph type="body"/>
          </p:nvPr>
        </p:nvSpPr>
        <p:spPr>
          <a:xfrm>
            <a:off x="609480" y="1604520"/>
            <a:ext cx="10972440" cy="3977280"/>
          </a:xfrm>
          <a:prstGeom prst="rect">
            <a:avLst/>
          </a:prstGeom>
        </p:spPr>
        <p:txBody>
          <a:bodyPr lIns="0" rIns="0" tIns="0" bIns="0"/>
          <a:p>
            <a:endParaRPr/>
          </a:p>
        </p:txBody>
      </p:sp>
      <p:pic>
        <p:nvPicPr>
          <p:cNvPr id="38" name="" descr=""/>
          <p:cNvPicPr/>
          <p:nvPr/>
        </p:nvPicPr>
        <p:blipFill>
          <a:blip r:embed="rId2"/>
          <a:stretch/>
        </p:blipFill>
        <p:spPr>
          <a:xfrm>
            <a:off x="3602880" y="1604520"/>
            <a:ext cx="4984920" cy="3977280"/>
          </a:xfrm>
          <a:prstGeom prst="rect">
            <a:avLst/>
          </a:prstGeom>
          <a:ln>
            <a:noFill/>
          </a:ln>
        </p:spPr>
      </p:pic>
      <p:pic>
        <p:nvPicPr>
          <p:cNvPr id="39" name="" descr=""/>
          <p:cNvPicPr/>
          <p:nvPr/>
        </p:nvPicPr>
        <p:blipFill>
          <a:blip r:embed="rId3"/>
          <a:stretch/>
        </p:blipFill>
        <p:spPr>
          <a:xfrm>
            <a:off x="3602880" y="1604520"/>
            <a:ext cx="4984920" cy="397728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45" name="PlaceHolder 1"/>
          <p:cNvSpPr>
            <a:spLocks noGrp="1"/>
          </p:cNvSpPr>
          <p:nvPr>
            <p:ph type="title"/>
          </p:nvPr>
        </p:nvSpPr>
        <p:spPr>
          <a:xfrm>
            <a:off x="530280" y="197280"/>
            <a:ext cx="7549560" cy="894240"/>
          </a:xfrm>
          <a:prstGeom prst="rect">
            <a:avLst/>
          </a:prstGeom>
        </p:spPr>
        <p:txBody>
          <a:bodyPr lIns="0" rIns="0" tIns="0" bIns="0" anchor="ctr"/>
          <a:p>
            <a:endParaRPr/>
          </a:p>
        </p:txBody>
      </p:sp>
      <p:sp>
        <p:nvSpPr>
          <p:cNvPr id="46" name="PlaceHolder 2"/>
          <p:cNvSpPr>
            <a:spLocks noGrp="1"/>
          </p:cNvSpPr>
          <p:nvPr>
            <p:ph type="subTitle"/>
          </p:nvPr>
        </p:nvSpPr>
        <p:spPr>
          <a:xfrm>
            <a:off x="609480" y="1604520"/>
            <a:ext cx="10972440" cy="3977280"/>
          </a:xfrm>
          <a:prstGeom prst="rect">
            <a:avLst/>
          </a:prstGeom>
        </p:spPr>
        <p:txBody>
          <a:bodyPr lIns="0" rIns="0" tIns="0" bIns="0" anchor="ctr"/>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530280" y="197280"/>
            <a:ext cx="7549560" cy="894240"/>
          </a:xfrm>
          <a:prstGeom prst="rect">
            <a:avLst/>
          </a:prstGeom>
        </p:spPr>
        <p:txBody>
          <a:bodyPr lIns="0" rIns="0" tIns="0" bIns="0" anchor="ctr"/>
          <a:p>
            <a:endParaRPr/>
          </a:p>
        </p:txBody>
      </p:sp>
      <p:sp>
        <p:nvSpPr>
          <p:cNvPr id="48" name="PlaceHolder 2"/>
          <p:cNvSpPr>
            <a:spLocks noGrp="1"/>
          </p:cNvSpPr>
          <p:nvPr>
            <p:ph type="body"/>
          </p:nvPr>
        </p:nvSpPr>
        <p:spPr>
          <a:xfrm>
            <a:off x="609480" y="1604520"/>
            <a:ext cx="10972440" cy="3977280"/>
          </a:xfrm>
          <a:prstGeom prst="rect">
            <a:avLst/>
          </a:prstGeom>
        </p:spPr>
        <p:txBody>
          <a:bodyPr lIns="0" rIns="0" tIns="0" bIns="0"/>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530280" y="197280"/>
            <a:ext cx="7549560" cy="894240"/>
          </a:xfrm>
          <a:prstGeom prst="rect">
            <a:avLst/>
          </a:prstGeom>
        </p:spPr>
        <p:txBody>
          <a:bodyPr lIns="0" rIns="0" tIns="0" bIns="0" anchor="ctr"/>
          <a:p>
            <a:endParaRPr/>
          </a:p>
        </p:txBody>
      </p:sp>
      <p:sp>
        <p:nvSpPr>
          <p:cNvPr id="50" name="PlaceHolder 2"/>
          <p:cNvSpPr>
            <a:spLocks noGrp="1"/>
          </p:cNvSpPr>
          <p:nvPr>
            <p:ph type="body"/>
          </p:nvPr>
        </p:nvSpPr>
        <p:spPr>
          <a:xfrm>
            <a:off x="609480" y="1604520"/>
            <a:ext cx="5354280" cy="3977280"/>
          </a:xfrm>
          <a:prstGeom prst="rect">
            <a:avLst/>
          </a:prstGeom>
        </p:spPr>
        <p:txBody>
          <a:bodyPr lIns="0" rIns="0" tIns="0" bIns="0"/>
          <a:p>
            <a:endParaRPr/>
          </a:p>
        </p:txBody>
      </p:sp>
      <p:sp>
        <p:nvSpPr>
          <p:cNvPr id="51" name="PlaceHolder 3"/>
          <p:cNvSpPr>
            <a:spLocks noGrp="1"/>
          </p:cNvSpPr>
          <p:nvPr>
            <p:ph type="body"/>
          </p:nvPr>
        </p:nvSpPr>
        <p:spPr>
          <a:xfrm>
            <a:off x="6231960" y="1604520"/>
            <a:ext cx="5354280" cy="3977280"/>
          </a:xfrm>
          <a:prstGeom prst="rect">
            <a:avLst/>
          </a:prstGeom>
        </p:spPr>
        <p:txBody>
          <a:bodyPr lIns="0" rIns="0" tIns="0" bIns="0"/>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52" name="PlaceHolder 1"/>
          <p:cNvSpPr>
            <a:spLocks noGrp="1"/>
          </p:cNvSpPr>
          <p:nvPr>
            <p:ph type="title"/>
          </p:nvPr>
        </p:nvSpPr>
        <p:spPr>
          <a:xfrm>
            <a:off x="530280" y="197280"/>
            <a:ext cx="7549560" cy="894240"/>
          </a:xfrm>
          <a:prstGeom prst="rect">
            <a:avLst/>
          </a:prstGeom>
        </p:spPr>
        <p:txBody>
          <a:bodyPr lIns="0" rIns="0" tIns="0" bIns="0" anchor="ctr"/>
          <a:p>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53" name="PlaceHolder 1"/>
          <p:cNvSpPr>
            <a:spLocks noGrp="1"/>
          </p:cNvSpPr>
          <p:nvPr>
            <p:ph type="subTitle"/>
          </p:nvPr>
        </p:nvSpPr>
        <p:spPr>
          <a:xfrm>
            <a:off x="530280" y="197280"/>
            <a:ext cx="7549560" cy="4146480"/>
          </a:xfrm>
          <a:prstGeom prst="rect">
            <a:avLst/>
          </a:prstGeom>
        </p:spPr>
        <p:txBody>
          <a:bodyPr lIns="0" rIns="0" tIns="0" bIns="0" anchor="ctr"/>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530280" y="197280"/>
            <a:ext cx="7549560" cy="894240"/>
          </a:xfrm>
          <a:prstGeom prst="rect">
            <a:avLst/>
          </a:prstGeom>
        </p:spPr>
        <p:txBody>
          <a:bodyPr lIns="0" rIns="0" tIns="0" bIns="0" anchor="ctr"/>
          <a:p>
            <a:endParaRPr/>
          </a:p>
        </p:txBody>
      </p:sp>
      <p:sp>
        <p:nvSpPr>
          <p:cNvPr id="55" name="PlaceHolder 2"/>
          <p:cNvSpPr>
            <a:spLocks noGrp="1"/>
          </p:cNvSpPr>
          <p:nvPr>
            <p:ph type="body"/>
          </p:nvPr>
        </p:nvSpPr>
        <p:spPr>
          <a:xfrm>
            <a:off x="609480" y="1604520"/>
            <a:ext cx="5354280" cy="1896840"/>
          </a:xfrm>
          <a:prstGeom prst="rect">
            <a:avLst/>
          </a:prstGeom>
        </p:spPr>
        <p:txBody>
          <a:bodyPr lIns="0" rIns="0" tIns="0" bIns="0"/>
          <a:p>
            <a:endParaRPr/>
          </a:p>
        </p:txBody>
      </p:sp>
      <p:sp>
        <p:nvSpPr>
          <p:cNvPr id="56" name="PlaceHolder 3"/>
          <p:cNvSpPr>
            <a:spLocks noGrp="1"/>
          </p:cNvSpPr>
          <p:nvPr>
            <p:ph type="body"/>
          </p:nvPr>
        </p:nvSpPr>
        <p:spPr>
          <a:xfrm>
            <a:off x="609480" y="3682080"/>
            <a:ext cx="5354280" cy="1896840"/>
          </a:xfrm>
          <a:prstGeom prst="rect">
            <a:avLst/>
          </a:prstGeom>
        </p:spPr>
        <p:txBody>
          <a:bodyPr lIns="0" rIns="0" tIns="0" bIns="0"/>
          <a:p>
            <a:endParaRPr/>
          </a:p>
        </p:txBody>
      </p:sp>
      <p:sp>
        <p:nvSpPr>
          <p:cNvPr id="57" name="PlaceHolder 4"/>
          <p:cNvSpPr>
            <a:spLocks noGrp="1"/>
          </p:cNvSpPr>
          <p:nvPr>
            <p:ph type="body"/>
          </p:nvPr>
        </p:nvSpPr>
        <p:spPr>
          <a:xfrm>
            <a:off x="6231960" y="1604520"/>
            <a:ext cx="5354280" cy="3977280"/>
          </a:xfrm>
          <a:prstGeom prst="rect">
            <a:avLst/>
          </a:prstGeom>
        </p:spPr>
        <p:txBody>
          <a:bodyPr lIns="0" rIns="0" tIns="0" bIns="0"/>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530280" y="197280"/>
            <a:ext cx="7549560" cy="894240"/>
          </a:xfrm>
          <a:prstGeom prst="rect">
            <a:avLst/>
          </a:prstGeom>
        </p:spPr>
        <p:txBody>
          <a:bodyPr lIns="0" rIns="0" tIns="0" bIns="0" anchor="ctr"/>
          <a:p>
            <a:endParaRPr/>
          </a:p>
        </p:txBody>
      </p:sp>
      <p:sp>
        <p:nvSpPr>
          <p:cNvPr id="7" name="PlaceHolder 2"/>
          <p:cNvSpPr>
            <a:spLocks noGrp="1"/>
          </p:cNvSpPr>
          <p:nvPr>
            <p:ph type="subTitle"/>
          </p:nvPr>
        </p:nvSpPr>
        <p:spPr>
          <a:xfrm>
            <a:off x="609480" y="1604520"/>
            <a:ext cx="10972440" cy="3977280"/>
          </a:xfrm>
          <a:prstGeom prst="rect">
            <a:avLst/>
          </a:prstGeom>
        </p:spPr>
        <p:txBody>
          <a:bodyPr lIns="0" rIns="0" tIns="0" bIns="0" anchor="ctr"/>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530280" y="197280"/>
            <a:ext cx="7549560" cy="894240"/>
          </a:xfrm>
          <a:prstGeom prst="rect">
            <a:avLst/>
          </a:prstGeom>
        </p:spPr>
        <p:txBody>
          <a:bodyPr lIns="0" rIns="0" tIns="0" bIns="0" anchor="ctr"/>
          <a:p>
            <a:endParaRPr/>
          </a:p>
        </p:txBody>
      </p:sp>
      <p:sp>
        <p:nvSpPr>
          <p:cNvPr id="59" name="PlaceHolder 2"/>
          <p:cNvSpPr>
            <a:spLocks noGrp="1"/>
          </p:cNvSpPr>
          <p:nvPr>
            <p:ph type="body"/>
          </p:nvPr>
        </p:nvSpPr>
        <p:spPr>
          <a:xfrm>
            <a:off x="609480" y="1604520"/>
            <a:ext cx="5354280" cy="3977280"/>
          </a:xfrm>
          <a:prstGeom prst="rect">
            <a:avLst/>
          </a:prstGeom>
        </p:spPr>
        <p:txBody>
          <a:bodyPr lIns="0" rIns="0" tIns="0" bIns="0"/>
          <a:p>
            <a:endParaRPr/>
          </a:p>
        </p:txBody>
      </p:sp>
      <p:sp>
        <p:nvSpPr>
          <p:cNvPr id="60" name="PlaceHolder 3"/>
          <p:cNvSpPr>
            <a:spLocks noGrp="1"/>
          </p:cNvSpPr>
          <p:nvPr>
            <p:ph type="body"/>
          </p:nvPr>
        </p:nvSpPr>
        <p:spPr>
          <a:xfrm>
            <a:off x="6231960" y="1604520"/>
            <a:ext cx="5354280" cy="1896840"/>
          </a:xfrm>
          <a:prstGeom prst="rect">
            <a:avLst/>
          </a:prstGeom>
        </p:spPr>
        <p:txBody>
          <a:bodyPr lIns="0" rIns="0" tIns="0" bIns="0"/>
          <a:p>
            <a:endParaRPr/>
          </a:p>
        </p:txBody>
      </p:sp>
      <p:sp>
        <p:nvSpPr>
          <p:cNvPr id="61" name="PlaceHolder 4"/>
          <p:cNvSpPr>
            <a:spLocks noGrp="1"/>
          </p:cNvSpPr>
          <p:nvPr>
            <p:ph type="body"/>
          </p:nvPr>
        </p:nvSpPr>
        <p:spPr>
          <a:xfrm>
            <a:off x="6231960" y="3682080"/>
            <a:ext cx="5354280" cy="1896840"/>
          </a:xfrm>
          <a:prstGeom prst="rect">
            <a:avLst/>
          </a:prstGeom>
        </p:spPr>
        <p:txBody>
          <a:bodyPr lIns="0" rIns="0" tIns="0" bIns="0"/>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530280" y="197280"/>
            <a:ext cx="7549560" cy="894240"/>
          </a:xfrm>
          <a:prstGeom prst="rect">
            <a:avLst/>
          </a:prstGeom>
        </p:spPr>
        <p:txBody>
          <a:bodyPr lIns="0" rIns="0" tIns="0" bIns="0" anchor="ctr"/>
          <a:p>
            <a:endParaRPr/>
          </a:p>
        </p:txBody>
      </p:sp>
      <p:sp>
        <p:nvSpPr>
          <p:cNvPr id="63" name="PlaceHolder 2"/>
          <p:cNvSpPr>
            <a:spLocks noGrp="1"/>
          </p:cNvSpPr>
          <p:nvPr>
            <p:ph type="body"/>
          </p:nvPr>
        </p:nvSpPr>
        <p:spPr>
          <a:xfrm>
            <a:off x="609480" y="1604520"/>
            <a:ext cx="5354280" cy="1896840"/>
          </a:xfrm>
          <a:prstGeom prst="rect">
            <a:avLst/>
          </a:prstGeom>
        </p:spPr>
        <p:txBody>
          <a:bodyPr lIns="0" rIns="0" tIns="0" bIns="0"/>
          <a:p>
            <a:endParaRPr/>
          </a:p>
        </p:txBody>
      </p:sp>
      <p:sp>
        <p:nvSpPr>
          <p:cNvPr id="64" name="PlaceHolder 3"/>
          <p:cNvSpPr>
            <a:spLocks noGrp="1"/>
          </p:cNvSpPr>
          <p:nvPr>
            <p:ph type="body"/>
          </p:nvPr>
        </p:nvSpPr>
        <p:spPr>
          <a:xfrm>
            <a:off x="6231960" y="1604520"/>
            <a:ext cx="5354280" cy="1896840"/>
          </a:xfrm>
          <a:prstGeom prst="rect">
            <a:avLst/>
          </a:prstGeom>
        </p:spPr>
        <p:txBody>
          <a:bodyPr lIns="0" rIns="0" tIns="0" bIns="0"/>
          <a:p>
            <a:endParaRPr/>
          </a:p>
        </p:txBody>
      </p:sp>
      <p:sp>
        <p:nvSpPr>
          <p:cNvPr id="65" name="PlaceHolder 4"/>
          <p:cNvSpPr>
            <a:spLocks noGrp="1"/>
          </p:cNvSpPr>
          <p:nvPr>
            <p:ph type="body"/>
          </p:nvPr>
        </p:nvSpPr>
        <p:spPr>
          <a:xfrm>
            <a:off x="609480" y="3682080"/>
            <a:ext cx="10972440" cy="1896840"/>
          </a:xfrm>
          <a:prstGeom prst="rect">
            <a:avLst/>
          </a:prstGeom>
        </p:spPr>
        <p:txBody>
          <a:bodyPr lIns="0" rIns="0" tIns="0" bIns="0"/>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530280" y="197280"/>
            <a:ext cx="7549560" cy="894240"/>
          </a:xfrm>
          <a:prstGeom prst="rect">
            <a:avLst/>
          </a:prstGeom>
        </p:spPr>
        <p:txBody>
          <a:bodyPr lIns="0" rIns="0" tIns="0" bIns="0" anchor="ctr"/>
          <a:p>
            <a:endParaRPr/>
          </a:p>
        </p:txBody>
      </p:sp>
      <p:sp>
        <p:nvSpPr>
          <p:cNvPr id="67" name="PlaceHolder 2"/>
          <p:cNvSpPr>
            <a:spLocks noGrp="1"/>
          </p:cNvSpPr>
          <p:nvPr>
            <p:ph type="body"/>
          </p:nvPr>
        </p:nvSpPr>
        <p:spPr>
          <a:xfrm>
            <a:off x="609480" y="1604520"/>
            <a:ext cx="10972440" cy="1896840"/>
          </a:xfrm>
          <a:prstGeom prst="rect">
            <a:avLst/>
          </a:prstGeom>
        </p:spPr>
        <p:txBody>
          <a:bodyPr lIns="0" rIns="0" tIns="0" bIns="0"/>
          <a:p>
            <a:endParaRPr/>
          </a:p>
        </p:txBody>
      </p:sp>
      <p:sp>
        <p:nvSpPr>
          <p:cNvPr id="68" name="PlaceHolder 3"/>
          <p:cNvSpPr>
            <a:spLocks noGrp="1"/>
          </p:cNvSpPr>
          <p:nvPr>
            <p:ph type="body"/>
          </p:nvPr>
        </p:nvSpPr>
        <p:spPr>
          <a:xfrm>
            <a:off x="609480" y="3682080"/>
            <a:ext cx="10972440" cy="1896840"/>
          </a:xfrm>
          <a:prstGeom prst="rect">
            <a:avLst/>
          </a:prstGeom>
        </p:spPr>
        <p:txBody>
          <a:bodyPr lIns="0" rIns="0" tIns="0" bIns="0"/>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530280" y="197280"/>
            <a:ext cx="7549560" cy="894240"/>
          </a:xfrm>
          <a:prstGeom prst="rect">
            <a:avLst/>
          </a:prstGeom>
        </p:spPr>
        <p:txBody>
          <a:bodyPr lIns="0" rIns="0" tIns="0" bIns="0" anchor="ctr"/>
          <a:p>
            <a:endParaRPr/>
          </a:p>
        </p:txBody>
      </p:sp>
      <p:sp>
        <p:nvSpPr>
          <p:cNvPr id="70" name="PlaceHolder 2"/>
          <p:cNvSpPr>
            <a:spLocks noGrp="1"/>
          </p:cNvSpPr>
          <p:nvPr>
            <p:ph type="body"/>
          </p:nvPr>
        </p:nvSpPr>
        <p:spPr>
          <a:xfrm>
            <a:off x="609480" y="1604520"/>
            <a:ext cx="5354280" cy="1896840"/>
          </a:xfrm>
          <a:prstGeom prst="rect">
            <a:avLst/>
          </a:prstGeom>
        </p:spPr>
        <p:txBody>
          <a:bodyPr lIns="0" rIns="0" tIns="0" bIns="0"/>
          <a:p>
            <a:endParaRPr/>
          </a:p>
        </p:txBody>
      </p:sp>
      <p:sp>
        <p:nvSpPr>
          <p:cNvPr id="71" name="PlaceHolder 3"/>
          <p:cNvSpPr>
            <a:spLocks noGrp="1"/>
          </p:cNvSpPr>
          <p:nvPr>
            <p:ph type="body"/>
          </p:nvPr>
        </p:nvSpPr>
        <p:spPr>
          <a:xfrm>
            <a:off x="6231960" y="1604520"/>
            <a:ext cx="5354280" cy="1896840"/>
          </a:xfrm>
          <a:prstGeom prst="rect">
            <a:avLst/>
          </a:prstGeom>
        </p:spPr>
        <p:txBody>
          <a:bodyPr lIns="0" rIns="0" tIns="0" bIns="0"/>
          <a:p>
            <a:endParaRPr/>
          </a:p>
        </p:txBody>
      </p:sp>
      <p:sp>
        <p:nvSpPr>
          <p:cNvPr id="72" name="PlaceHolder 4"/>
          <p:cNvSpPr>
            <a:spLocks noGrp="1"/>
          </p:cNvSpPr>
          <p:nvPr>
            <p:ph type="body"/>
          </p:nvPr>
        </p:nvSpPr>
        <p:spPr>
          <a:xfrm>
            <a:off x="6231960" y="3682080"/>
            <a:ext cx="5354280" cy="1896840"/>
          </a:xfrm>
          <a:prstGeom prst="rect">
            <a:avLst/>
          </a:prstGeom>
        </p:spPr>
        <p:txBody>
          <a:bodyPr lIns="0" rIns="0" tIns="0" bIns="0"/>
          <a:p>
            <a:endParaRPr/>
          </a:p>
        </p:txBody>
      </p:sp>
      <p:sp>
        <p:nvSpPr>
          <p:cNvPr id="73" name="PlaceHolder 5"/>
          <p:cNvSpPr>
            <a:spLocks noGrp="1"/>
          </p:cNvSpPr>
          <p:nvPr>
            <p:ph type="body"/>
          </p:nvPr>
        </p:nvSpPr>
        <p:spPr>
          <a:xfrm>
            <a:off x="609480" y="3682080"/>
            <a:ext cx="5354280" cy="1896840"/>
          </a:xfrm>
          <a:prstGeom prst="rect">
            <a:avLst/>
          </a:prstGeom>
        </p:spPr>
        <p:txBody>
          <a:bodyPr lIns="0" rIns="0" tIns="0" bIns="0"/>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530280" y="197280"/>
            <a:ext cx="7549560" cy="894240"/>
          </a:xfrm>
          <a:prstGeom prst="rect">
            <a:avLst/>
          </a:prstGeom>
        </p:spPr>
        <p:txBody>
          <a:bodyPr lIns="0" rIns="0" tIns="0" bIns="0" anchor="ctr"/>
          <a:p>
            <a:endParaRPr/>
          </a:p>
        </p:txBody>
      </p:sp>
      <p:sp>
        <p:nvSpPr>
          <p:cNvPr id="75" name="PlaceHolder 2"/>
          <p:cNvSpPr>
            <a:spLocks noGrp="1"/>
          </p:cNvSpPr>
          <p:nvPr>
            <p:ph type="body"/>
          </p:nvPr>
        </p:nvSpPr>
        <p:spPr>
          <a:xfrm>
            <a:off x="609480" y="1604520"/>
            <a:ext cx="10972440" cy="3977280"/>
          </a:xfrm>
          <a:prstGeom prst="rect">
            <a:avLst/>
          </a:prstGeom>
        </p:spPr>
        <p:txBody>
          <a:bodyPr lIns="0" rIns="0" tIns="0" bIns="0"/>
          <a:p>
            <a:endParaRPr/>
          </a:p>
        </p:txBody>
      </p:sp>
      <p:sp>
        <p:nvSpPr>
          <p:cNvPr id="76" name="PlaceHolder 3"/>
          <p:cNvSpPr>
            <a:spLocks noGrp="1"/>
          </p:cNvSpPr>
          <p:nvPr>
            <p:ph type="body"/>
          </p:nvPr>
        </p:nvSpPr>
        <p:spPr>
          <a:xfrm>
            <a:off x="609480" y="1604520"/>
            <a:ext cx="10972440" cy="3977280"/>
          </a:xfrm>
          <a:prstGeom prst="rect">
            <a:avLst/>
          </a:prstGeom>
        </p:spPr>
        <p:txBody>
          <a:bodyPr lIns="0" rIns="0" tIns="0" bIns="0"/>
          <a:p>
            <a:endParaRPr/>
          </a:p>
        </p:txBody>
      </p:sp>
      <p:pic>
        <p:nvPicPr>
          <p:cNvPr id="77" name="" descr=""/>
          <p:cNvPicPr/>
          <p:nvPr/>
        </p:nvPicPr>
        <p:blipFill>
          <a:blip r:embed="rId2"/>
          <a:stretch/>
        </p:blipFill>
        <p:spPr>
          <a:xfrm>
            <a:off x="3602880" y="1604520"/>
            <a:ext cx="4984920" cy="3977280"/>
          </a:xfrm>
          <a:prstGeom prst="rect">
            <a:avLst/>
          </a:prstGeom>
          <a:ln>
            <a:noFill/>
          </a:ln>
        </p:spPr>
      </p:pic>
      <p:pic>
        <p:nvPicPr>
          <p:cNvPr id="78" name="" descr=""/>
          <p:cNvPicPr/>
          <p:nvPr/>
        </p:nvPicPr>
        <p:blipFill>
          <a:blip r:embed="rId3"/>
          <a:stretch/>
        </p:blipFill>
        <p:spPr>
          <a:xfrm>
            <a:off x="3602880" y="1604520"/>
            <a:ext cx="4984920" cy="397728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530280" y="197280"/>
            <a:ext cx="7549560" cy="894240"/>
          </a:xfrm>
          <a:prstGeom prst="rect">
            <a:avLst/>
          </a:prstGeom>
        </p:spPr>
        <p:txBody>
          <a:bodyPr lIns="0" rIns="0" tIns="0" bIns="0" anchor="ctr"/>
          <a:p>
            <a:endParaRPr/>
          </a:p>
        </p:txBody>
      </p:sp>
      <p:sp>
        <p:nvSpPr>
          <p:cNvPr id="9" name="PlaceHolder 2"/>
          <p:cNvSpPr>
            <a:spLocks noGrp="1"/>
          </p:cNvSpPr>
          <p:nvPr>
            <p:ph type="body"/>
          </p:nvPr>
        </p:nvSpPr>
        <p:spPr>
          <a:xfrm>
            <a:off x="609480" y="1604520"/>
            <a:ext cx="10972440" cy="3977280"/>
          </a:xfrm>
          <a:prstGeom prst="rect">
            <a:avLst/>
          </a:prstGeom>
        </p:spPr>
        <p:txBody>
          <a:bodyPr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530280" y="197280"/>
            <a:ext cx="7549560" cy="894240"/>
          </a:xfrm>
          <a:prstGeom prst="rect">
            <a:avLst/>
          </a:prstGeom>
        </p:spPr>
        <p:txBody>
          <a:bodyPr lIns="0" rIns="0" tIns="0" bIns="0" anchor="ctr"/>
          <a:p>
            <a:endParaRPr/>
          </a:p>
        </p:txBody>
      </p:sp>
      <p:sp>
        <p:nvSpPr>
          <p:cNvPr id="11" name="PlaceHolder 2"/>
          <p:cNvSpPr>
            <a:spLocks noGrp="1"/>
          </p:cNvSpPr>
          <p:nvPr>
            <p:ph type="body"/>
          </p:nvPr>
        </p:nvSpPr>
        <p:spPr>
          <a:xfrm>
            <a:off x="609480" y="1604520"/>
            <a:ext cx="5354280" cy="3977280"/>
          </a:xfrm>
          <a:prstGeom prst="rect">
            <a:avLst/>
          </a:prstGeom>
        </p:spPr>
        <p:txBody>
          <a:bodyPr lIns="0" rIns="0" tIns="0" bIns="0"/>
          <a:p>
            <a:endParaRPr/>
          </a:p>
        </p:txBody>
      </p:sp>
      <p:sp>
        <p:nvSpPr>
          <p:cNvPr id="12" name="PlaceHolder 3"/>
          <p:cNvSpPr>
            <a:spLocks noGrp="1"/>
          </p:cNvSpPr>
          <p:nvPr>
            <p:ph type="body"/>
          </p:nvPr>
        </p:nvSpPr>
        <p:spPr>
          <a:xfrm>
            <a:off x="6231960" y="1604520"/>
            <a:ext cx="5354280" cy="3977280"/>
          </a:xfrm>
          <a:prstGeom prst="rect">
            <a:avLst/>
          </a:prstGeom>
        </p:spPr>
        <p:txBody>
          <a:bodyPr lIns="0" rIns="0" tIns="0" bIns="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530280" y="197280"/>
            <a:ext cx="7549560" cy="894240"/>
          </a:xfrm>
          <a:prstGeom prst="rect">
            <a:avLst/>
          </a:prstGeom>
        </p:spPr>
        <p:txBody>
          <a:bodyPr lIns="0" rIns="0" tIns="0" bIns="0" anchor="ctr"/>
          <a:p>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530280" y="197280"/>
            <a:ext cx="7549560" cy="414648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530280" y="197280"/>
            <a:ext cx="7549560" cy="894240"/>
          </a:xfrm>
          <a:prstGeom prst="rect">
            <a:avLst/>
          </a:prstGeom>
        </p:spPr>
        <p:txBody>
          <a:bodyPr lIns="0" rIns="0" tIns="0" bIns="0" anchor="ctr"/>
          <a:p>
            <a:endParaRPr/>
          </a:p>
        </p:txBody>
      </p:sp>
      <p:sp>
        <p:nvSpPr>
          <p:cNvPr id="16" name="PlaceHolder 2"/>
          <p:cNvSpPr>
            <a:spLocks noGrp="1"/>
          </p:cNvSpPr>
          <p:nvPr>
            <p:ph type="body"/>
          </p:nvPr>
        </p:nvSpPr>
        <p:spPr>
          <a:xfrm>
            <a:off x="609480" y="1604520"/>
            <a:ext cx="5354280" cy="1896840"/>
          </a:xfrm>
          <a:prstGeom prst="rect">
            <a:avLst/>
          </a:prstGeom>
        </p:spPr>
        <p:txBody>
          <a:bodyPr lIns="0" rIns="0" tIns="0" bIns="0"/>
          <a:p>
            <a:endParaRPr/>
          </a:p>
        </p:txBody>
      </p:sp>
      <p:sp>
        <p:nvSpPr>
          <p:cNvPr id="17" name="PlaceHolder 3"/>
          <p:cNvSpPr>
            <a:spLocks noGrp="1"/>
          </p:cNvSpPr>
          <p:nvPr>
            <p:ph type="body"/>
          </p:nvPr>
        </p:nvSpPr>
        <p:spPr>
          <a:xfrm>
            <a:off x="609480" y="3682080"/>
            <a:ext cx="5354280" cy="1896840"/>
          </a:xfrm>
          <a:prstGeom prst="rect">
            <a:avLst/>
          </a:prstGeom>
        </p:spPr>
        <p:txBody>
          <a:bodyPr lIns="0" rIns="0" tIns="0" bIns="0"/>
          <a:p>
            <a:endParaRPr/>
          </a:p>
        </p:txBody>
      </p:sp>
      <p:sp>
        <p:nvSpPr>
          <p:cNvPr id="18" name="PlaceHolder 4"/>
          <p:cNvSpPr>
            <a:spLocks noGrp="1"/>
          </p:cNvSpPr>
          <p:nvPr>
            <p:ph type="body"/>
          </p:nvPr>
        </p:nvSpPr>
        <p:spPr>
          <a:xfrm>
            <a:off x="6231960" y="1604520"/>
            <a:ext cx="5354280" cy="397728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530280" y="197280"/>
            <a:ext cx="7549560" cy="894240"/>
          </a:xfrm>
          <a:prstGeom prst="rect">
            <a:avLst/>
          </a:prstGeom>
        </p:spPr>
        <p:txBody>
          <a:bodyPr lIns="0" rIns="0" tIns="0" bIns="0" anchor="ctr"/>
          <a:p>
            <a:endParaRPr/>
          </a:p>
        </p:txBody>
      </p:sp>
      <p:sp>
        <p:nvSpPr>
          <p:cNvPr id="20" name="PlaceHolder 2"/>
          <p:cNvSpPr>
            <a:spLocks noGrp="1"/>
          </p:cNvSpPr>
          <p:nvPr>
            <p:ph type="body"/>
          </p:nvPr>
        </p:nvSpPr>
        <p:spPr>
          <a:xfrm>
            <a:off x="609480" y="1604520"/>
            <a:ext cx="5354280" cy="3977280"/>
          </a:xfrm>
          <a:prstGeom prst="rect">
            <a:avLst/>
          </a:prstGeom>
        </p:spPr>
        <p:txBody>
          <a:bodyPr lIns="0" rIns="0" tIns="0" bIns="0"/>
          <a:p>
            <a:endParaRPr/>
          </a:p>
        </p:txBody>
      </p:sp>
      <p:sp>
        <p:nvSpPr>
          <p:cNvPr id="21" name="PlaceHolder 3"/>
          <p:cNvSpPr>
            <a:spLocks noGrp="1"/>
          </p:cNvSpPr>
          <p:nvPr>
            <p:ph type="body"/>
          </p:nvPr>
        </p:nvSpPr>
        <p:spPr>
          <a:xfrm>
            <a:off x="6231960" y="1604520"/>
            <a:ext cx="5354280" cy="1896840"/>
          </a:xfrm>
          <a:prstGeom prst="rect">
            <a:avLst/>
          </a:prstGeom>
        </p:spPr>
        <p:txBody>
          <a:bodyPr lIns="0" rIns="0" tIns="0" bIns="0"/>
          <a:p>
            <a:endParaRPr/>
          </a:p>
        </p:txBody>
      </p:sp>
      <p:sp>
        <p:nvSpPr>
          <p:cNvPr id="22" name="PlaceHolder 4"/>
          <p:cNvSpPr>
            <a:spLocks noGrp="1"/>
          </p:cNvSpPr>
          <p:nvPr>
            <p:ph type="body"/>
          </p:nvPr>
        </p:nvSpPr>
        <p:spPr>
          <a:xfrm>
            <a:off x="6231960" y="3682080"/>
            <a:ext cx="5354280" cy="189684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530280" y="197280"/>
            <a:ext cx="7549560" cy="894240"/>
          </a:xfrm>
          <a:prstGeom prst="rect">
            <a:avLst/>
          </a:prstGeom>
        </p:spPr>
        <p:txBody>
          <a:bodyPr lIns="0" rIns="0" tIns="0" bIns="0" anchor="ctr"/>
          <a:p>
            <a:endParaRPr/>
          </a:p>
        </p:txBody>
      </p:sp>
      <p:sp>
        <p:nvSpPr>
          <p:cNvPr id="24" name="PlaceHolder 2"/>
          <p:cNvSpPr>
            <a:spLocks noGrp="1"/>
          </p:cNvSpPr>
          <p:nvPr>
            <p:ph type="body"/>
          </p:nvPr>
        </p:nvSpPr>
        <p:spPr>
          <a:xfrm>
            <a:off x="609480" y="1604520"/>
            <a:ext cx="5354280" cy="1896840"/>
          </a:xfrm>
          <a:prstGeom prst="rect">
            <a:avLst/>
          </a:prstGeom>
        </p:spPr>
        <p:txBody>
          <a:bodyPr lIns="0" rIns="0" tIns="0" bIns="0"/>
          <a:p>
            <a:endParaRPr/>
          </a:p>
        </p:txBody>
      </p:sp>
      <p:sp>
        <p:nvSpPr>
          <p:cNvPr id="25" name="PlaceHolder 3"/>
          <p:cNvSpPr>
            <a:spLocks noGrp="1"/>
          </p:cNvSpPr>
          <p:nvPr>
            <p:ph type="body"/>
          </p:nvPr>
        </p:nvSpPr>
        <p:spPr>
          <a:xfrm>
            <a:off x="6231960" y="1604520"/>
            <a:ext cx="5354280" cy="1896840"/>
          </a:xfrm>
          <a:prstGeom prst="rect">
            <a:avLst/>
          </a:prstGeom>
        </p:spPr>
        <p:txBody>
          <a:bodyPr lIns="0" rIns="0" tIns="0" bIns="0"/>
          <a:p>
            <a:endParaRPr/>
          </a:p>
        </p:txBody>
      </p:sp>
      <p:sp>
        <p:nvSpPr>
          <p:cNvPr id="26" name="PlaceHolder 4"/>
          <p:cNvSpPr>
            <a:spLocks noGrp="1"/>
          </p:cNvSpPr>
          <p:nvPr>
            <p:ph type="body"/>
          </p:nvPr>
        </p:nvSpPr>
        <p:spPr>
          <a:xfrm>
            <a:off x="609480" y="3682080"/>
            <a:ext cx="10972440" cy="189684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4.jpe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0" y="6543360"/>
            <a:ext cx="12191760" cy="314280"/>
          </a:xfrm>
          <a:prstGeom prst="rect">
            <a:avLst/>
          </a:prstGeom>
          <a:solidFill>
            <a:srgbClr val="e83647"/>
          </a:solidFill>
          <a:ln>
            <a:solidFill>
              <a:srgbClr val="e83647"/>
            </a:solidFill>
          </a:ln>
        </p:spPr>
        <p:style>
          <a:lnRef idx="2">
            <a:schemeClr val="accent1">
              <a:shade val="50000"/>
            </a:schemeClr>
          </a:lnRef>
          <a:fillRef idx="1">
            <a:schemeClr val="accent1"/>
          </a:fillRef>
          <a:effectRef idx="0">
            <a:schemeClr val="accent1"/>
          </a:effectRef>
          <a:fontRef idx="minor"/>
        </p:style>
      </p:sp>
      <p:sp>
        <p:nvSpPr>
          <p:cNvPr id="1" name="CustomShape 2"/>
          <p:cNvSpPr/>
          <p:nvPr/>
        </p:nvSpPr>
        <p:spPr>
          <a:xfrm>
            <a:off x="0" y="1268640"/>
            <a:ext cx="2089800" cy="96480"/>
          </a:xfrm>
          <a:prstGeom prst="rect">
            <a:avLst/>
          </a:prstGeom>
          <a:solidFill>
            <a:srgbClr val="e83647"/>
          </a:solidFill>
          <a:ln>
            <a:solidFill>
              <a:srgbClr val="e83647"/>
            </a:solidFill>
          </a:ln>
        </p:spPr>
        <p:style>
          <a:lnRef idx="2">
            <a:schemeClr val="accent1">
              <a:shade val="50000"/>
            </a:schemeClr>
          </a:lnRef>
          <a:fillRef idx="1">
            <a:schemeClr val="accent1"/>
          </a:fillRef>
          <a:effectRef idx="0">
            <a:schemeClr val="accent1"/>
          </a:effectRef>
          <a:fontRef idx="minor"/>
        </p:style>
      </p:sp>
      <p:pic>
        <p:nvPicPr>
          <p:cNvPr id="2" name="Image 1" descr=""/>
          <p:cNvPicPr/>
          <p:nvPr/>
        </p:nvPicPr>
        <p:blipFill>
          <a:blip r:embed="rId2"/>
          <a:stretch/>
        </p:blipFill>
        <p:spPr>
          <a:xfrm>
            <a:off x="9416520" y="104040"/>
            <a:ext cx="1769040" cy="1326600"/>
          </a:xfrm>
          <a:prstGeom prst="rect">
            <a:avLst/>
          </a:prstGeom>
          <a:ln>
            <a:noFill/>
          </a:ln>
        </p:spPr>
      </p:pic>
      <p:sp>
        <p:nvSpPr>
          <p:cNvPr id="3" name="PlaceHolder 3"/>
          <p:cNvSpPr>
            <a:spLocks noGrp="1"/>
          </p:cNvSpPr>
          <p:nvPr>
            <p:ph type="title"/>
          </p:nvPr>
        </p:nvSpPr>
        <p:spPr>
          <a:xfrm>
            <a:off x="1523880" y="1122480"/>
            <a:ext cx="9143640" cy="2387160"/>
          </a:xfrm>
          <a:prstGeom prst="rect">
            <a:avLst/>
          </a:prstGeom>
        </p:spPr>
        <p:txBody>
          <a:bodyPr lIns="90000" rIns="90000" tIns="45000" bIns="45000" anchor="b"/>
          <a:p>
            <a:pPr algn="ctr">
              <a:lnSpc>
                <a:spcPct val="100000"/>
              </a:lnSpc>
            </a:pPr>
            <a:r>
              <a:rPr lang="fr-FR" sz="6000" strike="noStrike">
                <a:solidFill>
                  <a:srgbClr val="000000"/>
                </a:solidFill>
                <a:latin typeface="Calibri Light"/>
              </a:rPr>
              <a:t>Cliquez pour éditer le format du texte-titreModifiez le style du titre</a:t>
            </a:r>
            <a:endParaRPr/>
          </a:p>
        </p:txBody>
      </p:sp>
      <p:sp>
        <p:nvSpPr>
          <p:cNvPr id="4" name="PlaceHolder 4"/>
          <p:cNvSpPr>
            <a:spLocks noGrp="1"/>
          </p:cNvSpPr>
          <p:nvPr>
            <p:ph type="dt"/>
          </p:nvPr>
        </p:nvSpPr>
        <p:spPr>
          <a:xfrm>
            <a:off x="838080" y="6356520"/>
            <a:ext cx="2742840" cy="364680"/>
          </a:xfrm>
          <a:prstGeom prst="rect">
            <a:avLst/>
          </a:prstGeom>
        </p:spPr>
        <p:txBody>
          <a:bodyPr lIns="90000" rIns="90000" tIns="45000" bIns="45000"/>
          <a:p>
            <a:pPr>
              <a:lnSpc>
                <a:spcPct val="100000"/>
              </a:lnSpc>
            </a:pPr>
            <a:r>
              <a:rPr lang="fr-FR" strike="noStrike">
                <a:solidFill>
                  <a:srgbClr val="000000"/>
                </a:solidFill>
                <a:latin typeface="Calibri"/>
              </a:rPr>
              <a:t>28/06/2021</a:t>
            </a:r>
            <a:endParaRPr/>
          </a:p>
        </p:txBody>
      </p:sp>
      <p:sp>
        <p:nvSpPr>
          <p:cNvPr id="5" name="PlaceHolder 5"/>
          <p:cNvSpPr>
            <a:spLocks noGrp="1"/>
          </p:cNvSpPr>
          <p:nvPr>
            <p:ph type="body"/>
          </p:nvPr>
        </p:nvSpPr>
        <p:spPr>
          <a:xfrm>
            <a:off x="609480" y="1604520"/>
            <a:ext cx="10972440" cy="3977280"/>
          </a:xfrm>
          <a:prstGeom prst="rect">
            <a:avLst/>
          </a:prstGeom>
        </p:spPr>
        <p:txBody>
          <a:bodyPr lIns="0" rIns="0" tIns="0" bIns="0"/>
          <a:p>
            <a:pPr>
              <a:buSzPct val="45000"/>
              <a:buFont typeface="StarSymbol"/>
              <a:buChar char=""/>
            </a:pPr>
            <a:r>
              <a:rPr lang="fr-FR" sz="2800">
                <a:latin typeface="Calibri"/>
              </a:rPr>
              <a:t>Cliquez pour éditer le format du plan de texte</a:t>
            </a:r>
            <a:endParaRPr/>
          </a:p>
          <a:p>
            <a:pPr lvl="1">
              <a:buSzPct val="75000"/>
              <a:buFont typeface="StarSymbol"/>
              <a:buChar char=""/>
            </a:pPr>
            <a:r>
              <a:rPr lang="fr-FR" sz="2000">
                <a:latin typeface="Calibri"/>
              </a:rPr>
              <a:t>Second niveau de plan</a:t>
            </a:r>
            <a:endParaRPr/>
          </a:p>
          <a:p>
            <a:pPr lvl="2">
              <a:buSzPct val="45000"/>
              <a:buFont typeface="StarSymbol"/>
              <a:buChar char=""/>
            </a:pPr>
            <a:r>
              <a:rPr lang="fr-FR">
                <a:latin typeface="Calibri"/>
              </a:rPr>
              <a:t>Troisième niveau de plan</a:t>
            </a:r>
            <a:endParaRPr/>
          </a:p>
          <a:p>
            <a:pPr lvl="3">
              <a:buSzPct val="75000"/>
              <a:buFont typeface="StarSymbol"/>
              <a:buChar char=""/>
            </a:pPr>
            <a:r>
              <a:rPr lang="fr-FR">
                <a:latin typeface="Calibri"/>
              </a:rPr>
              <a:t>Quatrième niveau de plan</a:t>
            </a:r>
            <a:endParaRPr/>
          </a:p>
          <a:p>
            <a:pPr lvl="4">
              <a:buSzPct val="45000"/>
              <a:buFont typeface="StarSymbol"/>
              <a:buChar char=""/>
            </a:pPr>
            <a:r>
              <a:rPr lang="fr-FR" sz="2000">
                <a:latin typeface="Calibri"/>
              </a:rPr>
              <a:t>Cinquième niveau de plan</a:t>
            </a:r>
            <a:endParaRPr/>
          </a:p>
          <a:p>
            <a:pPr lvl="5">
              <a:buSzPct val="45000"/>
              <a:buFont typeface="StarSymbol"/>
              <a:buChar char=""/>
            </a:pPr>
            <a:r>
              <a:rPr lang="fr-FR" sz="2000">
                <a:latin typeface="Calibri"/>
              </a:rPr>
              <a:t>Sixième niveau de plan</a:t>
            </a:r>
            <a:endParaRPr/>
          </a:p>
          <a:p>
            <a:pPr lvl="6">
              <a:buSzPct val="45000"/>
              <a:buFont typeface="StarSymbol"/>
              <a:buChar char=""/>
            </a:pPr>
            <a:r>
              <a:rPr lang="fr-FR" sz="2000">
                <a:latin typeface="Calibri"/>
              </a:rPr>
              <a:t>Septième niveau de plan</a:t>
            </a:r>
            <a:endParaRPr/>
          </a:p>
        </p:txBody>
      </p:sp>
    </p:spTree>
  </p:cSld>
  <p:clrMap bg1="lt1" bg2="lt2" tx1="dk1"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40" name="CustomShape 1"/>
          <p:cNvSpPr/>
          <p:nvPr/>
        </p:nvSpPr>
        <p:spPr>
          <a:xfrm>
            <a:off x="0" y="6543360"/>
            <a:ext cx="12191760" cy="314280"/>
          </a:xfrm>
          <a:prstGeom prst="rect">
            <a:avLst/>
          </a:prstGeom>
          <a:solidFill>
            <a:srgbClr val="e83647"/>
          </a:solidFill>
          <a:ln>
            <a:solidFill>
              <a:srgbClr val="e83647"/>
            </a:solidFill>
          </a:ln>
        </p:spPr>
        <p:style>
          <a:lnRef idx="2">
            <a:schemeClr val="accent1">
              <a:shade val="50000"/>
            </a:schemeClr>
          </a:lnRef>
          <a:fillRef idx="1">
            <a:schemeClr val="accent1"/>
          </a:fillRef>
          <a:effectRef idx="0">
            <a:schemeClr val="accent1"/>
          </a:effectRef>
          <a:fontRef idx="minor"/>
        </p:style>
      </p:sp>
      <p:sp>
        <p:nvSpPr>
          <p:cNvPr id="41" name="CustomShape 2"/>
          <p:cNvSpPr/>
          <p:nvPr/>
        </p:nvSpPr>
        <p:spPr>
          <a:xfrm>
            <a:off x="0" y="1268640"/>
            <a:ext cx="2089800" cy="96480"/>
          </a:xfrm>
          <a:prstGeom prst="rect">
            <a:avLst/>
          </a:prstGeom>
          <a:solidFill>
            <a:srgbClr val="e83647"/>
          </a:solidFill>
          <a:ln>
            <a:solidFill>
              <a:srgbClr val="e83647"/>
            </a:solidFill>
          </a:ln>
        </p:spPr>
        <p:style>
          <a:lnRef idx="2">
            <a:schemeClr val="accent1">
              <a:shade val="50000"/>
            </a:schemeClr>
          </a:lnRef>
          <a:fillRef idx="1">
            <a:schemeClr val="accent1"/>
          </a:fillRef>
          <a:effectRef idx="0">
            <a:schemeClr val="accent1"/>
          </a:effectRef>
          <a:fontRef idx="minor"/>
        </p:style>
      </p:sp>
      <p:pic>
        <p:nvPicPr>
          <p:cNvPr id="42" name="Image 1" descr=""/>
          <p:cNvPicPr/>
          <p:nvPr/>
        </p:nvPicPr>
        <p:blipFill>
          <a:blip r:embed="rId2"/>
          <a:stretch/>
        </p:blipFill>
        <p:spPr>
          <a:xfrm>
            <a:off x="9416520" y="104040"/>
            <a:ext cx="1769040" cy="1326600"/>
          </a:xfrm>
          <a:prstGeom prst="rect">
            <a:avLst/>
          </a:prstGeom>
          <a:ln>
            <a:noFill/>
          </a:ln>
        </p:spPr>
      </p:pic>
      <p:sp>
        <p:nvSpPr>
          <p:cNvPr id="43" name="PlaceHolder 3"/>
          <p:cNvSpPr>
            <a:spLocks noGrp="1"/>
          </p:cNvSpPr>
          <p:nvPr>
            <p:ph type="title"/>
          </p:nvPr>
        </p:nvSpPr>
        <p:spPr>
          <a:xfrm>
            <a:off x="530280" y="197280"/>
            <a:ext cx="7549560" cy="894240"/>
          </a:xfrm>
          <a:prstGeom prst="rect">
            <a:avLst/>
          </a:prstGeom>
        </p:spPr>
        <p:txBody>
          <a:bodyPr lIns="90000" rIns="90000" tIns="45000" bIns="45000"/>
          <a:p>
            <a:pPr>
              <a:lnSpc>
                <a:spcPct val="100000"/>
              </a:lnSpc>
            </a:pPr>
            <a:r>
              <a:rPr lang="fr-FR" sz="1600" strike="noStrike">
                <a:solidFill>
                  <a:srgbClr val="767171"/>
                </a:solidFill>
                <a:latin typeface="Marianne Light"/>
              </a:rPr>
              <a:t>Cliquez pour éditer le format du texte-titreMODIFIEZ LE STYLE DU TITRE</a:t>
            </a:r>
            <a:endParaRPr/>
          </a:p>
        </p:txBody>
      </p:sp>
      <p:sp>
        <p:nvSpPr>
          <p:cNvPr id="44" name="PlaceHolder 4"/>
          <p:cNvSpPr>
            <a:spLocks noGrp="1"/>
          </p:cNvSpPr>
          <p:nvPr>
            <p:ph type="body"/>
          </p:nvPr>
        </p:nvSpPr>
        <p:spPr>
          <a:xfrm>
            <a:off x="609480" y="1604520"/>
            <a:ext cx="10972440" cy="3977280"/>
          </a:xfrm>
          <a:prstGeom prst="rect">
            <a:avLst/>
          </a:prstGeom>
        </p:spPr>
        <p:txBody>
          <a:bodyPr lIns="0" rIns="0" tIns="0" bIns="0"/>
          <a:p>
            <a:pPr>
              <a:buSzPct val="45000"/>
              <a:buFont typeface="StarSymbol"/>
              <a:buChar char=""/>
            </a:pPr>
            <a:r>
              <a:rPr lang="fr-FR" sz="2800">
                <a:latin typeface="Calibri"/>
              </a:rPr>
              <a:t>Cliquez pour éditer le format du plan de texte</a:t>
            </a:r>
            <a:endParaRPr/>
          </a:p>
          <a:p>
            <a:pPr lvl="1">
              <a:buSzPct val="75000"/>
              <a:buFont typeface="StarSymbol"/>
              <a:buChar char=""/>
            </a:pPr>
            <a:r>
              <a:rPr lang="fr-FR" sz="2000">
                <a:latin typeface="Calibri"/>
              </a:rPr>
              <a:t>Second niveau de plan</a:t>
            </a:r>
            <a:endParaRPr/>
          </a:p>
          <a:p>
            <a:pPr lvl="2">
              <a:buSzPct val="45000"/>
              <a:buFont typeface="StarSymbol"/>
              <a:buChar char=""/>
            </a:pPr>
            <a:r>
              <a:rPr lang="fr-FR">
                <a:latin typeface="Calibri"/>
              </a:rPr>
              <a:t>Troisième niveau de plan</a:t>
            </a:r>
            <a:endParaRPr/>
          </a:p>
          <a:p>
            <a:pPr lvl="3">
              <a:buSzPct val="75000"/>
              <a:buFont typeface="StarSymbol"/>
              <a:buChar char=""/>
            </a:pPr>
            <a:r>
              <a:rPr lang="fr-FR">
                <a:latin typeface="Calibri"/>
              </a:rPr>
              <a:t>Quatrième niveau de plan</a:t>
            </a:r>
            <a:endParaRPr/>
          </a:p>
          <a:p>
            <a:pPr lvl="4">
              <a:buSzPct val="45000"/>
              <a:buFont typeface="StarSymbol"/>
              <a:buChar char=""/>
            </a:pPr>
            <a:r>
              <a:rPr lang="fr-FR" sz="2000">
                <a:latin typeface="Calibri"/>
              </a:rPr>
              <a:t>Cinquième niveau de plan</a:t>
            </a:r>
            <a:endParaRPr/>
          </a:p>
          <a:p>
            <a:pPr lvl="5">
              <a:buSzPct val="45000"/>
              <a:buFont typeface="StarSymbol"/>
              <a:buChar char=""/>
            </a:pPr>
            <a:r>
              <a:rPr lang="fr-FR" sz="2000">
                <a:latin typeface="Calibri"/>
              </a:rPr>
              <a:t>Sixième niveau de plan</a:t>
            </a:r>
            <a:endParaRPr/>
          </a:p>
          <a:p>
            <a:pPr lvl="6">
              <a:buSzPct val="45000"/>
              <a:buFont typeface="StarSymbol"/>
              <a:buChar char=""/>
            </a:pPr>
            <a:r>
              <a:rPr lang="fr-FR" sz="2000">
                <a:latin typeface="Calibri"/>
              </a:rPr>
              <a:t>Septième niveau de plan</a:t>
            </a:r>
            <a:endParaRPr/>
          </a:p>
        </p:txBody>
      </p:sp>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image" Target="../media/image7.jpeg"/><Relationship Id="rId2" Type="http://schemas.openxmlformats.org/officeDocument/2006/relationships/slideLayout" Target="../slideLayouts/slideLayout17.xml"/><Relationship Id="rId3"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image" Target="../media/image8.jpeg"/><Relationship Id="rId2" Type="http://schemas.openxmlformats.org/officeDocument/2006/relationships/slideLayout" Target="../slideLayouts/slideLayout17.xml"/><Relationship Id="rId3"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image" Target="../media/image9.jpeg"/><Relationship Id="rId2" Type="http://schemas.openxmlformats.org/officeDocument/2006/relationships/slideLayout" Target="../slideLayouts/slideLayout17.xml"/><Relationship Id="rId3"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image" Target="../media/image10.png"/><Relationship Id="rId2" Type="http://schemas.openxmlformats.org/officeDocument/2006/relationships/slideLayout" Target="../slideLayouts/slideLayout17.xml"/><Relationship Id="rId3"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image" Target="../media/image11.jpeg"/><Relationship Id="rId2" Type="http://schemas.openxmlformats.org/officeDocument/2006/relationships/slideLayout" Target="../slideLayouts/slideLayout17.xml"/><Relationship Id="rId3"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4" name="CustomShape 1"/>
          <p:cNvSpPr/>
          <p:nvPr/>
        </p:nvSpPr>
        <p:spPr>
          <a:xfrm>
            <a:off x="426240" y="2230200"/>
            <a:ext cx="9533160" cy="867240"/>
          </a:xfrm>
          <a:prstGeom prst="rect">
            <a:avLst/>
          </a:prstGeom>
          <a:noFill/>
          <a:ln>
            <a:noFill/>
          </a:ln>
        </p:spPr>
        <p:style>
          <a:lnRef idx="0"/>
          <a:fillRef idx="0"/>
          <a:effectRef idx="0"/>
          <a:fontRef idx="minor"/>
        </p:style>
        <p:txBody>
          <a:bodyPr lIns="67680" rIns="67680" tIns="33840" bIns="33840"/>
          <a:p>
            <a:pPr>
              <a:lnSpc>
                <a:spcPct val="100000"/>
              </a:lnSpc>
            </a:pPr>
            <a:r>
              <a:rPr b="1" lang="fr-FR" sz="3200" strike="noStrike">
                <a:solidFill>
                  <a:srgbClr val="000000"/>
                </a:solidFill>
                <a:latin typeface="Arial"/>
                <a:ea typeface="DejaVu Sans"/>
              </a:rPr>
              <a:t>Mobilités solidaires :</a:t>
            </a:r>
            <a:endParaRPr/>
          </a:p>
          <a:p>
            <a:pPr>
              <a:lnSpc>
                <a:spcPct val="100000"/>
              </a:lnSpc>
            </a:pPr>
            <a:r>
              <a:rPr b="1" lang="fr-FR" sz="3200" strike="noStrike">
                <a:solidFill>
                  <a:srgbClr val="000000"/>
                </a:solidFill>
                <a:latin typeface="Arial"/>
                <a:ea typeface="DejaVu Sans"/>
              </a:rPr>
              <a:t>constats, objectifs, leviers d’action</a:t>
            </a:r>
            <a:endParaRPr/>
          </a:p>
          <a:p>
            <a:pPr>
              <a:lnSpc>
                <a:spcPct val="100000"/>
              </a:lnSpc>
            </a:pPr>
            <a:endParaRPr/>
          </a:p>
          <a:p>
            <a:pPr>
              <a:lnSpc>
                <a:spcPct val="100000"/>
              </a:lnSpc>
            </a:pPr>
            <a:r>
              <a:rPr b="1" lang="fr-FR" sz="2000" strike="noStrike">
                <a:solidFill>
                  <a:srgbClr val="000000"/>
                </a:solidFill>
                <a:latin typeface="Arial"/>
                <a:ea typeface="DejaVu Sans"/>
              </a:rPr>
              <a:t>Jean-Yves DOUCHEZ</a:t>
            </a:r>
            <a:endParaRPr/>
          </a:p>
          <a:p>
            <a:pPr>
              <a:lnSpc>
                <a:spcPct val="100000"/>
              </a:lnSpc>
            </a:pPr>
            <a:r>
              <a:rPr b="1" lang="fr-FR" sz="1400" strike="noStrike">
                <a:solidFill>
                  <a:srgbClr val="000000"/>
                </a:solidFill>
                <a:latin typeface="Arial"/>
                <a:ea typeface="DejaVu Sans"/>
              </a:rPr>
              <a:t>Commissaire à la lutte contre la pauvreté</a:t>
            </a:r>
            <a:endParaRPr/>
          </a:p>
        </p:txBody>
      </p:sp>
      <p:sp>
        <p:nvSpPr>
          <p:cNvPr id="85" name="CustomShape 2"/>
          <p:cNvSpPr/>
          <p:nvPr/>
        </p:nvSpPr>
        <p:spPr>
          <a:xfrm>
            <a:off x="583200" y="4933080"/>
            <a:ext cx="8025840" cy="1011240"/>
          </a:xfrm>
          <a:prstGeom prst="rect">
            <a:avLst/>
          </a:prstGeom>
          <a:noFill/>
          <a:ln>
            <a:noFill/>
          </a:ln>
        </p:spPr>
        <p:style>
          <a:lnRef idx="0"/>
          <a:fillRef idx="0"/>
          <a:effectRef idx="0"/>
          <a:fontRef idx="minor"/>
        </p:style>
        <p:txBody>
          <a:bodyPr lIns="67680" rIns="67680" tIns="33840" bIns="33840"/>
          <a:p>
            <a:pPr>
              <a:lnSpc>
                <a:spcPct val="100000"/>
              </a:lnSpc>
            </a:pPr>
            <a:r>
              <a:rPr b="1" lang="fr-FR" sz="2200" strike="noStrike">
                <a:solidFill>
                  <a:srgbClr val="767171"/>
                </a:solidFill>
                <a:latin typeface="Arial"/>
                <a:ea typeface="DejaVu Sans"/>
              </a:rPr>
              <a:t>Webinair</a:t>
            </a:r>
            <a:endParaRPr/>
          </a:p>
          <a:p>
            <a:pPr>
              <a:lnSpc>
                <a:spcPct val="100000"/>
              </a:lnSpc>
            </a:pPr>
            <a:r>
              <a:rPr b="1" lang="fr-FR" sz="2200" strike="noStrike">
                <a:solidFill>
                  <a:srgbClr val="767171"/>
                </a:solidFill>
                <a:latin typeface="Arial"/>
                <a:ea typeface="DejaVu Sans"/>
              </a:rPr>
              <a:t>29 juin 2021</a:t>
            </a:r>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6" name="CustomShape 1"/>
          <p:cNvSpPr/>
          <p:nvPr/>
        </p:nvSpPr>
        <p:spPr>
          <a:xfrm>
            <a:off x="150840" y="259560"/>
            <a:ext cx="7733160" cy="865080"/>
          </a:xfrm>
          <a:prstGeom prst="rect">
            <a:avLst/>
          </a:prstGeom>
          <a:noFill/>
          <a:ln>
            <a:noFill/>
          </a:ln>
        </p:spPr>
        <p:style>
          <a:lnRef idx="0"/>
          <a:fillRef idx="0"/>
          <a:effectRef idx="0"/>
          <a:fontRef idx="minor"/>
        </p:style>
        <p:txBody>
          <a:bodyPr lIns="90000" rIns="90000" tIns="45000" bIns="45000"/>
          <a:p>
            <a:pPr>
              <a:lnSpc>
                <a:spcPct val="100000"/>
              </a:lnSpc>
            </a:pPr>
            <a:r>
              <a:rPr lang="fr-FR" sz="2800" strike="noStrike">
                <a:solidFill>
                  <a:srgbClr val="767171"/>
                </a:solidFill>
                <a:latin typeface="Arial"/>
                <a:ea typeface="DejaVu Sans"/>
              </a:rPr>
              <a:t>Lever les freins à la mobilité : un enjeu majeur pour favoriser l’accès à l’emploi </a:t>
            </a:r>
            <a:endParaRPr/>
          </a:p>
        </p:txBody>
      </p:sp>
      <p:sp>
        <p:nvSpPr>
          <p:cNvPr id="87" name="CustomShape 2"/>
          <p:cNvSpPr/>
          <p:nvPr/>
        </p:nvSpPr>
        <p:spPr>
          <a:xfrm>
            <a:off x="1126440" y="2089800"/>
            <a:ext cx="6893640" cy="577080"/>
          </a:xfrm>
          <a:prstGeom prst="rect">
            <a:avLst/>
          </a:prstGeom>
          <a:noFill/>
          <a:ln>
            <a:noFill/>
          </a:ln>
        </p:spPr>
        <p:style>
          <a:lnRef idx="0"/>
          <a:fillRef idx="0"/>
          <a:effectRef idx="0"/>
          <a:fontRef idx="minor"/>
        </p:style>
        <p:txBody>
          <a:bodyPr lIns="90000" rIns="90000" tIns="45000" bIns="45000"/>
          <a:p>
            <a:pPr algn="just">
              <a:lnSpc>
                <a:spcPct val="100000"/>
              </a:lnSpc>
              <a:buFont typeface="Wingdings" charset="2"/>
              <a:buChar char=""/>
            </a:pPr>
            <a:r>
              <a:rPr lang="fr-FR" sz="1600" strike="noStrike">
                <a:solidFill>
                  <a:srgbClr val="000000"/>
                </a:solidFill>
                <a:latin typeface="Arial"/>
              </a:rPr>
              <a:t>1 personne en insertion sur 2 déclare avoir déjà refusé un travail ou une formation en raison d’un problème de mobilité </a:t>
            </a:r>
            <a:endParaRPr/>
          </a:p>
        </p:txBody>
      </p:sp>
      <p:sp>
        <p:nvSpPr>
          <p:cNvPr id="88" name="CustomShape 3"/>
          <p:cNvSpPr/>
          <p:nvPr/>
        </p:nvSpPr>
        <p:spPr>
          <a:xfrm>
            <a:off x="786960" y="4554720"/>
            <a:ext cx="9993240" cy="364680"/>
          </a:xfrm>
          <a:prstGeom prst="rect">
            <a:avLst/>
          </a:prstGeom>
          <a:noFill/>
          <a:ln>
            <a:noFill/>
          </a:ln>
        </p:spPr>
        <p:style>
          <a:lnRef idx="0"/>
          <a:fillRef idx="0"/>
          <a:effectRef idx="0"/>
          <a:fontRef idx="minor"/>
        </p:style>
        <p:txBody>
          <a:bodyPr lIns="90000" rIns="90000" tIns="45000" bIns="45000"/>
          <a:p>
            <a:pPr>
              <a:lnSpc>
                <a:spcPct val="100000"/>
              </a:lnSpc>
            </a:pPr>
            <a:r>
              <a:rPr b="1" lang="fr-FR" strike="noStrike">
                <a:solidFill>
                  <a:srgbClr val="e83647"/>
                </a:solidFill>
                <a:latin typeface="Arial"/>
              </a:rPr>
              <a:t>Des causes multiples aux difficultés de mobilité</a:t>
            </a:r>
            <a:endParaRPr/>
          </a:p>
        </p:txBody>
      </p:sp>
      <p:sp>
        <p:nvSpPr>
          <p:cNvPr id="89" name="CustomShape 4"/>
          <p:cNvSpPr/>
          <p:nvPr/>
        </p:nvSpPr>
        <p:spPr>
          <a:xfrm>
            <a:off x="1143360" y="3194640"/>
            <a:ext cx="6876720" cy="1003320"/>
          </a:xfrm>
          <a:prstGeom prst="rect">
            <a:avLst/>
          </a:prstGeom>
          <a:noFill/>
          <a:ln>
            <a:noFill/>
          </a:ln>
        </p:spPr>
        <p:style>
          <a:lnRef idx="0"/>
          <a:fillRef idx="0"/>
          <a:effectRef idx="0"/>
          <a:fontRef idx="minor"/>
        </p:style>
        <p:txBody>
          <a:bodyPr lIns="90000" rIns="90000" tIns="45000" bIns="45000"/>
          <a:p>
            <a:pPr algn="just">
              <a:lnSpc>
                <a:spcPct val="100000"/>
              </a:lnSpc>
              <a:buFont typeface="Wingdings" charset="2"/>
              <a:buChar char=""/>
            </a:pPr>
            <a:r>
              <a:rPr lang="fr-FR" sz="1600" strike="noStrike">
                <a:solidFill>
                  <a:srgbClr val="000000"/>
                </a:solidFill>
                <a:latin typeface="Arial"/>
              </a:rPr>
              <a:t>1 jeune sur 2 ne passe pas le permis de conduire pour des raisons économiques </a:t>
            </a:r>
            <a:endParaRPr/>
          </a:p>
          <a:p>
            <a:pPr algn="just">
              <a:lnSpc>
                <a:spcPct val="100000"/>
              </a:lnSpc>
            </a:pPr>
            <a:endParaRPr/>
          </a:p>
          <a:p>
            <a:pPr algn="just">
              <a:lnSpc>
                <a:spcPct val="100000"/>
              </a:lnSpc>
            </a:pPr>
            <a:endParaRPr/>
          </a:p>
        </p:txBody>
      </p:sp>
      <p:sp>
        <p:nvSpPr>
          <p:cNvPr id="90" name="CustomShape 5"/>
          <p:cNvSpPr/>
          <p:nvPr/>
        </p:nvSpPr>
        <p:spPr>
          <a:xfrm>
            <a:off x="1143360" y="2787480"/>
            <a:ext cx="6998040" cy="333720"/>
          </a:xfrm>
          <a:prstGeom prst="rect">
            <a:avLst/>
          </a:prstGeom>
          <a:noFill/>
          <a:ln>
            <a:noFill/>
          </a:ln>
        </p:spPr>
        <p:style>
          <a:lnRef idx="0"/>
          <a:fillRef idx="0"/>
          <a:effectRef idx="0"/>
          <a:fontRef idx="minor"/>
        </p:style>
        <p:txBody>
          <a:bodyPr lIns="90000" rIns="90000" tIns="45000" bIns="45000"/>
          <a:p>
            <a:pPr algn="just">
              <a:lnSpc>
                <a:spcPct val="100000"/>
              </a:lnSpc>
              <a:buFont typeface="Wingdings" charset="2"/>
              <a:buChar char=""/>
            </a:pPr>
            <a:r>
              <a:rPr lang="fr-FR" sz="1600" strike="noStrike">
                <a:solidFill>
                  <a:srgbClr val="000000"/>
                </a:solidFill>
                <a:latin typeface="Arial"/>
              </a:rPr>
              <a:t>20 % de la population active rencontre des difficultés à se déplacer </a:t>
            </a:r>
            <a:endParaRPr/>
          </a:p>
        </p:txBody>
      </p:sp>
      <p:sp>
        <p:nvSpPr>
          <p:cNvPr id="91" name="CustomShape 6"/>
          <p:cNvSpPr/>
          <p:nvPr/>
        </p:nvSpPr>
        <p:spPr>
          <a:xfrm>
            <a:off x="1126440" y="3767040"/>
            <a:ext cx="6893640" cy="577080"/>
          </a:xfrm>
          <a:prstGeom prst="rect">
            <a:avLst/>
          </a:prstGeom>
          <a:noFill/>
          <a:ln>
            <a:noFill/>
          </a:ln>
        </p:spPr>
        <p:style>
          <a:lnRef idx="0"/>
          <a:fillRef idx="0"/>
          <a:effectRef idx="0"/>
          <a:fontRef idx="minor"/>
        </p:style>
        <p:txBody>
          <a:bodyPr lIns="90000" rIns="90000" tIns="45000" bIns="45000"/>
          <a:p>
            <a:pPr algn="just">
              <a:lnSpc>
                <a:spcPct val="100000"/>
              </a:lnSpc>
              <a:buFont typeface="Wingdings" charset="2"/>
              <a:buChar char=""/>
            </a:pPr>
            <a:r>
              <a:rPr lang="fr-FR" sz="1600" strike="noStrike">
                <a:solidFill>
                  <a:srgbClr val="000000"/>
                </a:solidFill>
                <a:latin typeface="Arial"/>
              </a:rPr>
              <a:t>60 % des employeurs déclarent que des candidats ont refusé des postes pours des problèmes de mobilité </a:t>
            </a:r>
            <a:endParaRPr/>
          </a:p>
        </p:txBody>
      </p:sp>
      <p:sp>
        <p:nvSpPr>
          <p:cNvPr id="92" name="CustomShape 7"/>
          <p:cNvSpPr/>
          <p:nvPr/>
        </p:nvSpPr>
        <p:spPr>
          <a:xfrm>
            <a:off x="8370360" y="4584600"/>
            <a:ext cx="3569760" cy="1187640"/>
          </a:xfrm>
          <a:prstGeom prst="rect">
            <a:avLst/>
          </a:prstGeom>
          <a:noFill/>
          <a:ln>
            <a:noFill/>
          </a:ln>
        </p:spPr>
        <p:style>
          <a:lnRef idx="0"/>
          <a:fillRef idx="0"/>
          <a:effectRef idx="0"/>
          <a:fontRef idx="minor"/>
        </p:style>
        <p:txBody>
          <a:bodyPr lIns="90000" rIns="90000" tIns="45000" bIns="45000"/>
          <a:p>
            <a:pPr>
              <a:lnSpc>
                <a:spcPct val="100000"/>
              </a:lnSpc>
            </a:pPr>
            <a:r>
              <a:rPr b="1" lang="fr-FR" strike="noStrike">
                <a:solidFill>
                  <a:srgbClr val="e83647"/>
                </a:solidFill>
                <a:latin typeface="Arial"/>
              </a:rPr>
              <a:t>Des difficultés particulièrement accentuées dans les territoires ruraux ou industriels en déprise </a:t>
            </a:r>
            <a:endParaRPr/>
          </a:p>
        </p:txBody>
      </p:sp>
      <p:sp>
        <p:nvSpPr>
          <p:cNvPr id="93" name="CustomShape 8"/>
          <p:cNvSpPr/>
          <p:nvPr/>
        </p:nvSpPr>
        <p:spPr>
          <a:xfrm>
            <a:off x="625320" y="1613520"/>
            <a:ext cx="9993240" cy="364680"/>
          </a:xfrm>
          <a:prstGeom prst="rect">
            <a:avLst/>
          </a:prstGeom>
          <a:noFill/>
          <a:ln>
            <a:noFill/>
          </a:ln>
        </p:spPr>
        <p:style>
          <a:lnRef idx="0"/>
          <a:fillRef idx="0"/>
          <a:effectRef idx="0"/>
          <a:fontRef idx="minor"/>
        </p:style>
        <p:txBody>
          <a:bodyPr lIns="90000" rIns="90000" tIns="45000" bIns="45000"/>
          <a:p>
            <a:pPr>
              <a:lnSpc>
                <a:spcPct val="100000"/>
              </a:lnSpc>
            </a:pPr>
            <a:r>
              <a:rPr b="1" lang="fr-FR" strike="noStrike">
                <a:solidFill>
                  <a:srgbClr val="e83647"/>
                </a:solidFill>
                <a:latin typeface="Arial"/>
              </a:rPr>
              <a:t>Les difficultés de mobilité, frein majeur d’accès à l’emploi</a:t>
            </a:r>
            <a:endParaRPr/>
          </a:p>
        </p:txBody>
      </p:sp>
      <p:sp>
        <p:nvSpPr>
          <p:cNvPr id="94" name="CustomShape 9"/>
          <p:cNvSpPr/>
          <p:nvPr/>
        </p:nvSpPr>
        <p:spPr>
          <a:xfrm>
            <a:off x="990360" y="4959000"/>
            <a:ext cx="6893640" cy="577080"/>
          </a:xfrm>
          <a:prstGeom prst="rect">
            <a:avLst/>
          </a:prstGeom>
          <a:noFill/>
          <a:ln>
            <a:noFill/>
          </a:ln>
        </p:spPr>
        <p:style>
          <a:lnRef idx="0"/>
          <a:fillRef idx="0"/>
          <a:effectRef idx="0"/>
          <a:fontRef idx="minor"/>
        </p:style>
        <p:txBody>
          <a:bodyPr lIns="90000" rIns="90000" tIns="45000" bIns="45000"/>
          <a:p>
            <a:pPr algn="just">
              <a:lnSpc>
                <a:spcPct val="100000"/>
              </a:lnSpc>
              <a:buFont typeface="Wingdings" charset="2"/>
              <a:buChar char=""/>
            </a:pPr>
            <a:r>
              <a:rPr lang="fr-FR" sz="1600" strike="noStrike">
                <a:solidFill>
                  <a:srgbClr val="000000"/>
                </a:solidFill>
                <a:latin typeface="Arial"/>
              </a:rPr>
              <a:t>Des freins matériels : l’absence de solution de transport en commun adaptée aux besoins</a:t>
            </a:r>
            <a:endParaRPr/>
          </a:p>
        </p:txBody>
      </p:sp>
      <p:sp>
        <p:nvSpPr>
          <p:cNvPr id="95" name="CustomShape 10"/>
          <p:cNvSpPr/>
          <p:nvPr/>
        </p:nvSpPr>
        <p:spPr>
          <a:xfrm>
            <a:off x="990360" y="5536080"/>
            <a:ext cx="6893640" cy="577080"/>
          </a:xfrm>
          <a:prstGeom prst="rect">
            <a:avLst/>
          </a:prstGeom>
          <a:noFill/>
          <a:ln>
            <a:noFill/>
          </a:ln>
        </p:spPr>
        <p:style>
          <a:lnRef idx="0"/>
          <a:fillRef idx="0"/>
          <a:effectRef idx="0"/>
          <a:fontRef idx="minor"/>
        </p:style>
        <p:txBody>
          <a:bodyPr lIns="90000" rIns="90000" tIns="45000" bIns="45000"/>
          <a:p>
            <a:pPr algn="just">
              <a:lnSpc>
                <a:spcPct val="100000"/>
              </a:lnSpc>
              <a:buFont typeface="Wingdings" charset="2"/>
              <a:buChar char=""/>
            </a:pPr>
            <a:r>
              <a:rPr lang="fr-FR" sz="1600" strike="noStrike">
                <a:solidFill>
                  <a:srgbClr val="000000"/>
                </a:solidFill>
                <a:latin typeface="Arial"/>
              </a:rPr>
              <a:t>Des freins économiques : le coût de l’accès à une solution peut être top élevé (permis de conduire, achat véhicule…) </a:t>
            </a:r>
            <a:endParaRPr/>
          </a:p>
        </p:txBody>
      </p:sp>
      <p:sp>
        <p:nvSpPr>
          <p:cNvPr id="96" name="CustomShape 11"/>
          <p:cNvSpPr/>
          <p:nvPr/>
        </p:nvSpPr>
        <p:spPr>
          <a:xfrm>
            <a:off x="990360" y="6148080"/>
            <a:ext cx="6893640" cy="333720"/>
          </a:xfrm>
          <a:prstGeom prst="rect">
            <a:avLst/>
          </a:prstGeom>
          <a:noFill/>
          <a:ln>
            <a:noFill/>
          </a:ln>
        </p:spPr>
        <p:style>
          <a:lnRef idx="0"/>
          <a:fillRef idx="0"/>
          <a:effectRef idx="0"/>
          <a:fontRef idx="minor"/>
        </p:style>
        <p:txBody>
          <a:bodyPr lIns="90000" rIns="90000" tIns="45000" bIns="45000"/>
          <a:p>
            <a:pPr algn="just">
              <a:lnSpc>
                <a:spcPct val="100000"/>
              </a:lnSpc>
              <a:buFont typeface="Wingdings" charset="2"/>
              <a:buChar char=""/>
            </a:pPr>
            <a:r>
              <a:rPr lang="fr-FR" sz="1600" strike="noStrike">
                <a:solidFill>
                  <a:srgbClr val="000000"/>
                </a:solidFill>
                <a:latin typeface="Arial"/>
              </a:rPr>
              <a:t>Des freins psychologiques et ou liés au manque d’information</a:t>
            </a:r>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7" name="CustomShape 1"/>
          <p:cNvSpPr/>
          <p:nvPr/>
        </p:nvSpPr>
        <p:spPr>
          <a:xfrm>
            <a:off x="137880" y="283320"/>
            <a:ext cx="9188640" cy="865080"/>
          </a:xfrm>
          <a:prstGeom prst="rect">
            <a:avLst/>
          </a:prstGeom>
          <a:noFill/>
          <a:ln>
            <a:noFill/>
          </a:ln>
        </p:spPr>
        <p:style>
          <a:lnRef idx="0"/>
          <a:fillRef idx="0"/>
          <a:effectRef idx="0"/>
          <a:fontRef idx="minor"/>
        </p:style>
        <p:txBody>
          <a:bodyPr lIns="90000" rIns="90000" tIns="45000" bIns="45000"/>
          <a:p>
            <a:pPr>
              <a:lnSpc>
                <a:spcPct val="100000"/>
              </a:lnSpc>
            </a:pPr>
            <a:r>
              <a:rPr lang="fr-FR" sz="2800" strike="noStrike">
                <a:solidFill>
                  <a:srgbClr val="767171"/>
                </a:solidFill>
                <a:latin typeface="Arial"/>
                <a:ea typeface="DejaVu Sans"/>
              </a:rPr>
              <a:t>Un investissement inédit de l’État pour initier une politique de mobilité solidaire </a:t>
            </a:r>
            <a:endParaRPr/>
          </a:p>
        </p:txBody>
      </p:sp>
      <p:sp>
        <p:nvSpPr>
          <p:cNvPr id="98" name="CustomShape 2"/>
          <p:cNvSpPr/>
          <p:nvPr/>
        </p:nvSpPr>
        <p:spPr>
          <a:xfrm>
            <a:off x="634680" y="1677600"/>
            <a:ext cx="9993240" cy="639000"/>
          </a:xfrm>
          <a:prstGeom prst="rect">
            <a:avLst/>
          </a:prstGeom>
          <a:noFill/>
          <a:ln>
            <a:noFill/>
          </a:ln>
        </p:spPr>
        <p:style>
          <a:lnRef idx="0"/>
          <a:fillRef idx="0"/>
          <a:effectRef idx="0"/>
          <a:fontRef idx="minor"/>
        </p:style>
        <p:txBody>
          <a:bodyPr lIns="90000" rIns="90000" tIns="45000" bIns="45000"/>
          <a:p>
            <a:pPr>
              <a:lnSpc>
                <a:spcPct val="100000"/>
              </a:lnSpc>
            </a:pPr>
            <a:r>
              <a:rPr b="1" lang="fr-FR" strike="noStrike">
                <a:solidFill>
                  <a:srgbClr val="e83647"/>
                </a:solidFill>
                <a:latin typeface="Arial"/>
              </a:rPr>
              <a:t>70 M€ d’ici 2022 dans le cadre du renforcement des moyens de la Stratégie de prévention et de lutte contre la pauvreté, dont 30 M€ dès 2021</a:t>
            </a:r>
            <a:endParaRPr/>
          </a:p>
        </p:txBody>
      </p:sp>
      <p:sp>
        <p:nvSpPr>
          <p:cNvPr id="99" name="CustomShape 3"/>
          <p:cNvSpPr/>
          <p:nvPr/>
        </p:nvSpPr>
        <p:spPr>
          <a:xfrm>
            <a:off x="1295280" y="2590200"/>
            <a:ext cx="9966600" cy="2747160"/>
          </a:xfrm>
          <a:prstGeom prst="rect">
            <a:avLst/>
          </a:prstGeom>
          <a:noFill/>
          <a:ln>
            <a:noFill/>
          </a:ln>
        </p:spPr>
        <p:style>
          <a:lnRef idx="0"/>
          <a:fillRef idx="0"/>
          <a:effectRef idx="0"/>
          <a:fontRef idx="minor"/>
        </p:style>
        <p:txBody>
          <a:bodyPr lIns="90000" rIns="90000" tIns="45000" bIns="45000"/>
          <a:p>
            <a:pPr algn="just">
              <a:lnSpc>
                <a:spcPct val="106000"/>
              </a:lnSpc>
            </a:pPr>
            <a:r>
              <a:rPr b="1" lang="fr-FR" sz="1600" strike="noStrike">
                <a:solidFill>
                  <a:srgbClr val="000000"/>
                </a:solidFill>
                <a:latin typeface="Arial"/>
                <a:ea typeface="Calibri"/>
              </a:rPr>
              <a:t>Volet n° 1 Structuration du territoire en plateformes de mobilité (5 M€) </a:t>
            </a:r>
            <a:endParaRPr/>
          </a:p>
          <a:p>
            <a:pPr algn="just">
              <a:lnSpc>
                <a:spcPct val="106000"/>
              </a:lnSpc>
            </a:pPr>
            <a:r>
              <a:rPr b="1" lang="fr-FR" sz="1600" strike="noStrike">
                <a:solidFill>
                  <a:srgbClr val="000000"/>
                </a:solidFill>
                <a:latin typeface="Arial"/>
                <a:ea typeface="Calibri"/>
              </a:rPr>
              <a:t>Volet n° 2 Accompagnement des personnes en insertion (11 M€) </a:t>
            </a:r>
            <a:endParaRPr/>
          </a:p>
          <a:p>
            <a:pPr lvl="1" algn="just">
              <a:lnSpc>
                <a:spcPct val="106000"/>
              </a:lnSpc>
              <a:buFont typeface="Courier New"/>
              <a:buChar char="o"/>
            </a:pPr>
            <a:r>
              <a:rPr lang="fr-FR" sz="1600" strike="noStrike">
                <a:solidFill>
                  <a:srgbClr val="000000"/>
                </a:solidFill>
                <a:latin typeface="Arial"/>
                <a:ea typeface="Times New Roman"/>
              </a:rPr>
              <a:t>Financement de mesures de bilans/accompagnements à la mobilité (10 M€) </a:t>
            </a:r>
            <a:endParaRPr/>
          </a:p>
          <a:p>
            <a:pPr lvl="1" algn="just">
              <a:lnSpc>
                <a:spcPct val="106000"/>
              </a:lnSpc>
              <a:buFont typeface="Courier New"/>
              <a:buChar char="o"/>
            </a:pPr>
            <a:r>
              <a:rPr lang="fr-FR" sz="1600" strike="noStrike">
                <a:solidFill>
                  <a:srgbClr val="000000"/>
                </a:solidFill>
                <a:latin typeface="Arial"/>
                <a:ea typeface="Times New Roman"/>
              </a:rPr>
              <a:t>Financement d’un dispositif d’accompagnement des mobilités résidentielles pour accompagner les demandeurs d’emploi volontaires pour déménager (1 M€) </a:t>
            </a:r>
            <a:endParaRPr/>
          </a:p>
          <a:p>
            <a:pPr algn="just">
              <a:lnSpc>
                <a:spcPct val="106000"/>
              </a:lnSpc>
            </a:pPr>
            <a:r>
              <a:rPr b="1" lang="fr-FR" sz="1600" strike="noStrike">
                <a:solidFill>
                  <a:srgbClr val="000000"/>
                </a:solidFill>
                <a:latin typeface="Arial"/>
                <a:ea typeface="Calibri"/>
              </a:rPr>
              <a:t>Volet n°3 Développement des solutions de mobilité solidaire (14 M€)  </a:t>
            </a:r>
            <a:endParaRPr/>
          </a:p>
          <a:p>
            <a:pPr lvl="1" algn="just">
              <a:lnSpc>
                <a:spcPct val="106000"/>
              </a:lnSpc>
              <a:buFont typeface="Courier New"/>
              <a:buChar char="o"/>
            </a:pPr>
            <a:r>
              <a:rPr lang="fr-FR" sz="1600" strike="noStrike">
                <a:solidFill>
                  <a:srgbClr val="000000"/>
                </a:solidFill>
                <a:latin typeface="Arial"/>
                <a:ea typeface="Times New Roman"/>
              </a:rPr>
              <a:t>Abondement de la garantie de l’Etat pour du micro-crédit solidaire (1,5 M€) </a:t>
            </a:r>
            <a:endParaRPr/>
          </a:p>
          <a:p>
            <a:pPr lvl="1" algn="just">
              <a:lnSpc>
                <a:spcPct val="106000"/>
              </a:lnSpc>
              <a:buFont typeface="Courier New"/>
              <a:buChar char="o"/>
            </a:pPr>
            <a:r>
              <a:rPr lang="fr-FR" sz="1600" strike="noStrike">
                <a:solidFill>
                  <a:srgbClr val="000000"/>
                </a:solidFill>
                <a:latin typeface="Arial"/>
                <a:ea typeface="Times New Roman"/>
              </a:rPr>
              <a:t>Financement des acteurs de l’IAE dans le champ de la mobilité (12,5 M€)</a:t>
            </a:r>
            <a:endParaRPr/>
          </a:p>
        </p:txBody>
      </p:sp>
      <p:sp>
        <p:nvSpPr>
          <p:cNvPr id="100" name="CustomShape 4"/>
          <p:cNvSpPr/>
          <p:nvPr/>
        </p:nvSpPr>
        <p:spPr>
          <a:xfrm>
            <a:off x="1062360" y="5652360"/>
            <a:ext cx="10432440" cy="913320"/>
          </a:xfrm>
          <a:prstGeom prst="rect">
            <a:avLst/>
          </a:prstGeom>
          <a:noFill/>
          <a:ln>
            <a:noFill/>
          </a:ln>
        </p:spPr>
        <p:style>
          <a:lnRef idx="0"/>
          <a:fillRef idx="0"/>
          <a:effectRef idx="0"/>
          <a:fontRef idx="minor"/>
        </p:style>
        <p:txBody>
          <a:bodyPr lIns="90000" rIns="90000" tIns="45000" bIns="45000"/>
          <a:p>
            <a:pPr>
              <a:lnSpc>
                <a:spcPct val="100000"/>
              </a:lnSpc>
            </a:pPr>
            <a:r>
              <a:rPr b="1" lang="fr-FR" strike="noStrike">
                <a:solidFill>
                  <a:srgbClr val="000000"/>
                </a:solidFill>
                <a:latin typeface="Arial"/>
                <a:ea typeface="Calibri"/>
              </a:rPr>
              <a:t>+ En parallèle 15M€ en 2021 pour développer le micro-crédit pour l’achat de véhicules propres par le Ministère des transports </a:t>
            </a:r>
            <a:endParaRPr/>
          </a:p>
          <a:p>
            <a:pPr>
              <a:lnSpc>
                <a:spcPct val="100000"/>
              </a:lnSpc>
            </a:pPr>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1" name="CustomShape 1"/>
          <p:cNvSpPr/>
          <p:nvPr/>
        </p:nvSpPr>
        <p:spPr>
          <a:xfrm>
            <a:off x="137880" y="283320"/>
            <a:ext cx="9188640" cy="865080"/>
          </a:xfrm>
          <a:prstGeom prst="rect">
            <a:avLst/>
          </a:prstGeom>
          <a:noFill/>
          <a:ln>
            <a:noFill/>
          </a:ln>
        </p:spPr>
        <p:style>
          <a:lnRef idx="0"/>
          <a:fillRef idx="0"/>
          <a:effectRef idx="0"/>
          <a:fontRef idx="minor"/>
        </p:style>
        <p:txBody>
          <a:bodyPr lIns="90000" rIns="90000" tIns="45000" bIns="45000"/>
          <a:p>
            <a:pPr>
              <a:lnSpc>
                <a:spcPct val="100000"/>
              </a:lnSpc>
            </a:pPr>
            <a:r>
              <a:rPr lang="fr-FR" sz="2800" strike="noStrike">
                <a:solidFill>
                  <a:srgbClr val="767171"/>
                </a:solidFill>
                <a:latin typeface="Arial"/>
                <a:ea typeface="DejaVu Sans"/>
              </a:rPr>
              <a:t>Mesure n°1 34 plate-formes de mobilité créées en 2021</a:t>
            </a:r>
            <a:endParaRPr/>
          </a:p>
        </p:txBody>
      </p:sp>
      <p:sp>
        <p:nvSpPr>
          <p:cNvPr id="102" name="CustomShape 2"/>
          <p:cNvSpPr/>
          <p:nvPr/>
        </p:nvSpPr>
        <p:spPr>
          <a:xfrm>
            <a:off x="634680" y="1504800"/>
            <a:ext cx="9993240" cy="395280"/>
          </a:xfrm>
          <a:prstGeom prst="rect">
            <a:avLst/>
          </a:prstGeom>
          <a:noFill/>
          <a:ln>
            <a:noFill/>
          </a:ln>
        </p:spPr>
        <p:style>
          <a:lnRef idx="0"/>
          <a:fillRef idx="0"/>
          <a:effectRef idx="0"/>
          <a:fontRef idx="minor"/>
        </p:style>
        <p:txBody>
          <a:bodyPr lIns="90000" rIns="90000" tIns="45000" bIns="45000"/>
          <a:p>
            <a:pPr>
              <a:lnSpc>
                <a:spcPct val="100000"/>
              </a:lnSpc>
            </a:pPr>
            <a:r>
              <a:rPr b="1" lang="fr-FR" sz="2000" strike="noStrike">
                <a:solidFill>
                  <a:srgbClr val="2f5597"/>
                </a:solidFill>
                <a:latin typeface="Arial"/>
              </a:rPr>
              <a:t># Créer des plate-formes de mobilité dans les territoires non pourvus </a:t>
            </a:r>
            <a:endParaRPr/>
          </a:p>
        </p:txBody>
      </p:sp>
      <p:sp>
        <p:nvSpPr>
          <p:cNvPr id="103" name="CustomShape 3"/>
          <p:cNvSpPr/>
          <p:nvPr/>
        </p:nvSpPr>
        <p:spPr>
          <a:xfrm>
            <a:off x="634680" y="1949040"/>
            <a:ext cx="6222960" cy="4366440"/>
          </a:xfrm>
          <a:prstGeom prst="rect">
            <a:avLst/>
          </a:prstGeom>
          <a:noFill/>
          <a:ln>
            <a:noFill/>
          </a:ln>
        </p:spPr>
        <p:style>
          <a:lnRef idx="0"/>
          <a:fillRef idx="0"/>
          <a:effectRef idx="0"/>
          <a:fontRef idx="minor"/>
        </p:style>
        <p:txBody>
          <a:bodyPr lIns="90000" rIns="90000" tIns="45000" bIns="45000"/>
          <a:p>
            <a:pPr algn="just">
              <a:lnSpc>
                <a:spcPct val="106000"/>
              </a:lnSpc>
            </a:pPr>
            <a:r>
              <a:rPr lang="fr-FR" sz="1600" strike="noStrike">
                <a:solidFill>
                  <a:srgbClr val="000000"/>
                </a:solidFill>
                <a:latin typeface="Arial"/>
                <a:ea typeface="Calibri"/>
              </a:rPr>
              <a:t>Objectifs</a:t>
            </a:r>
            <a:endParaRPr/>
          </a:p>
          <a:p>
            <a:pPr algn="just">
              <a:lnSpc>
                <a:spcPct val="106000"/>
              </a:lnSpc>
            </a:pPr>
            <a:r>
              <a:rPr lang="fr-FR" sz="1600" strike="noStrike">
                <a:solidFill>
                  <a:srgbClr val="000000"/>
                </a:solidFill>
                <a:latin typeface="Arial"/>
                <a:ea typeface="Calibri"/>
              </a:rPr>
              <a:t>Soutenir l’organisation territoriale de la mobilité solidaire par le développement d’une offre intégrée de mobilité : un point d’entrée unique offrant lieu d’accueil, conseil et accompagnement des personnes, soutien pédagogique et solutions matérielles</a:t>
            </a:r>
            <a:endParaRPr/>
          </a:p>
          <a:p>
            <a:pPr algn="just">
              <a:lnSpc>
                <a:spcPct val="106000"/>
              </a:lnSpc>
            </a:pPr>
            <a:r>
              <a:rPr lang="fr-FR" sz="1600" strike="noStrike">
                <a:solidFill>
                  <a:srgbClr val="000000"/>
                </a:solidFill>
                <a:latin typeface="Arial"/>
                <a:ea typeface="Calibri"/>
              </a:rPr>
              <a:t> </a:t>
            </a:r>
            <a:r>
              <a:rPr lang="fr-FR" sz="1600" strike="noStrike">
                <a:solidFill>
                  <a:srgbClr val="000000"/>
                </a:solidFill>
                <a:latin typeface="Arial"/>
                <a:ea typeface="Calibri"/>
              </a:rPr>
              <a:t>Contenu </a:t>
            </a:r>
            <a:endParaRPr/>
          </a:p>
          <a:p>
            <a:pPr algn="just">
              <a:lnSpc>
                <a:spcPct val="106000"/>
              </a:lnSpc>
            </a:pPr>
            <a:r>
              <a:rPr lang="fr-FR" sz="1600" strike="noStrike">
                <a:solidFill>
                  <a:srgbClr val="000000"/>
                </a:solidFill>
                <a:latin typeface="Arial"/>
                <a:ea typeface="Calibri"/>
              </a:rPr>
              <a:t>Création de plate-formes mobilité dans les zones non pourvues</a:t>
            </a:r>
            <a:endParaRPr/>
          </a:p>
          <a:p>
            <a:pPr algn="just">
              <a:lnSpc>
                <a:spcPct val="106000"/>
              </a:lnSpc>
            </a:pPr>
            <a:r>
              <a:rPr lang="fr-FR" sz="1600" strike="noStrike">
                <a:solidFill>
                  <a:srgbClr val="000000"/>
                </a:solidFill>
                <a:latin typeface="Arial"/>
                <a:ea typeface="Calibri"/>
              </a:rPr>
              <a:t> </a:t>
            </a:r>
            <a:r>
              <a:rPr lang="fr-FR" sz="1600" strike="noStrike">
                <a:solidFill>
                  <a:srgbClr val="000000"/>
                </a:solidFill>
                <a:latin typeface="Arial"/>
                <a:ea typeface="Calibri"/>
              </a:rPr>
              <a:t>Budget</a:t>
            </a:r>
            <a:endParaRPr/>
          </a:p>
          <a:p>
            <a:pPr algn="just">
              <a:lnSpc>
                <a:spcPct val="106000"/>
              </a:lnSpc>
            </a:pPr>
            <a:r>
              <a:rPr lang="fr-FR" sz="1600" strike="noStrike">
                <a:solidFill>
                  <a:srgbClr val="000000"/>
                </a:solidFill>
                <a:latin typeface="Arial"/>
                <a:ea typeface="Calibri"/>
              </a:rPr>
              <a:t>5 M€ (150 K€ de l’État par département en cofinancement avec les Conseils départementaux)</a:t>
            </a:r>
            <a:endParaRPr/>
          </a:p>
          <a:p>
            <a:pPr algn="just">
              <a:lnSpc>
                <a:spcPct val="106000"/>
              </a:lnSpc>
            </a:pPr>
            <a:r>
              <a:rPr lang="fr-FR" sz="1600" strike="noStrike">
                <a:solidFill>
                  <a:srgbClr val="000000"/>
                </a:solidFill>
                <a:latin typeface="Arial"/>
                <a:ea typeface="Calibri"/>
              </a:rPr>
              <a:t> </a:t>
            </a:r>
            <a:r>
              <a:rPr lang="fr-FR" sz="1600" strike="noStrike">
                <a:solidFill>
                  <a:srgbClr val="000000"/>
                </a:solidFill>
                <a:latin typeface="Arial"/>
                <a:ea typeface="Calibri"/>
              </a:rPr>
              <a:t>Calendrier</a:t>
            </a:r>
            <a:endParaRPr/>
          </a:p>
          <a:p>
            <a:pPr>
              <a:lnSpc>
                <a:spcPct val="100000"/>
              </a:lnSpc>
            </a:pPr>
            <a:r>
              <a:rPr lang="fr-FR" sz="1600" strike="noStrike">
                <a:solidFill>
                  <a:srgbClr val="000000"/>
                </a:solidFill>
                <a:latin typeface="Arial"/>
                <a:ea typeface="Calibri"/>
              </a:rPr>
              <a:t>Mise en place de la mesure dès 2021, dans le cadre des conventions entre l’État et les départements (CALPAE)</a:t>
            </a:r>
            <a:endParaRPr/>
          </a:p>
        </p:txBody>
      </p:sp>
      <p:sp>
        <p:nvSpPr>
          <p:cNvPr id="104" name="CustomShape 4"/>
          <p:cNvSpPr/>
          <p:nvPr/>
        </p:nvSpPr>
        <p:spPr>
          <a:xfrm>
            <a:off x="8551080" y="2159640"/>
            <a:ext cx="2995920" cy="2279880"/>
          </a:xfrm>
          <a:prstGeom prst="rect">
            <a:avLst/>
          </a:prstGeom>
          <a:noFill/>
          <a:ln>
            <a:noFill/>
          </a:ln>
        </p:spPr>
        <p:style>
          <a:lnRef idx="0"/>
          <a:fillRef idx="0"/>
          <a:effectRef idx="0"/>
          <a:fontRef idx="minor"/>
        </p:style>
        <p:txBody>
          <a:bodyPr lIns="90000" rIns="90000" tIns="45000" bIns="45000"/>
          <a:p>
            <a:pPr>
              <a:lnSpc>
                <a:spcPct val="100000"/>
              </a:lnSpc>
            </a:pPr>
            <a:r>
              <a:rPr i="1" lang="fr-FR" sz="1600" strike="noStrike">
                <a:solidFill>
                  <a:srgbClr val="000000"/>
                </a:solidFill>
                <a:latin typeface="Calibri"/>
                <a:ea typeface="Calibri"/>
              </a:rPr>
              <a:t>Jean, 22 ans, a trouvé un stage mais ne peut pas d’y rendre, d’autant que les horaires sont atypiques. La plate-forme mobilité a mis en place un système d’auto-partage qui lui permet d’utiliser la voiture de son voisin qui ne travaille que le matin.</a:t>
            </a:r>
            <a:endParaRPr/>
          </a:p>
        </p:txBody>
      </p:sp>
      <p:sp>
        <p:nvSpPr>
          <p:cNvPr id="105" name="CustomShape 5"/>
          <p:cNvSpPr/>
          <p:nvPr/>
        </p:nvSpPr>
        <p:spPr>
          <a:xfrm>
            <a:off x="7171200" y="2230200"/>
            <a:ext cx="1279800" cy="1352880"/>
          </a:xfrm>
          <a:prstGeom prst="teardrop">
            <a:avLst>
              <a:gd name="adj" fmla="val 32071"/>
            </a:avLst>
          </a:prstGeom>
          <a:blipFill>
            <a:blip r:embed="rId1"/>
            <a:stretch>
              <a:fillRect/>
            </a:stretch>
          </a:blipFill>
          <a:ln w="12600">
            <a:noFill/>
          </a:ln>
        </p:spPr>
        <p:style>
          <a:lnRef idx="0"/>
          <a:fillRef idx="0"/>
          <a:effectRef idx="0"/>
          <a:fontRef idx="minor"/>
        </p:style>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6" name="CustomShape 1"/>
          <p:cNvSpPr/>
          <p:nvPr/>
        </p:nvSpPr>
        <p:spPr>
          <a:xfrm>
            <a:off x="137880" y="283320"/>
            <a:ext cx="9188640" cy="865080"/>
          </a:xfrm>
          <a:prstGeom prst="rect">
            <a:avLst/>
          </a:prstGeom>
          <a:noFill/>
          <a:ln>
            <a:noFill/>
          </a:ln>
        </p:spPr>
        <p:style>
          <a:lnRef idx="0"/>
          <a:fillRef idx="0"/>
          <a:effectRef idx="0"/>
          <a:fontRef idx="minor"/>
        </p:style>
        <p:txBody>
          <a:bodyPr lIns="90000" rIns="90000" tIns="45000" bIns="45000"/>
          <a:p>
            <a:pPr>
              <a:lnSpc>
                <a:spcPct val="100000"/>
              </a:lnSpc>
            </a:pPr>
            <a:r>
              <a:rPr lang="fr-FR" sz="2800" strike="noStrike">
                <a:solidFill>
                  <a:srgbClr val="767171"/>
                </a:solidFill>
                <a:latin typeface="Arial"/>
                <a:ea typeface="DejaVu Sans"/>
              </a:rPr>
              <a:t>Mesure n°2  20 000 accompagnements individualisés à la mobilité </a:t>
            </a:r>
            <a:endParaRPr/>
          </a:p>
        </p:txBody>
      </p:sp>
      <p:sp>
        <p:nvSpPr>
          <p:cNvPr id="107" name="CustomShape 2"/>
          <p:cNvSpPr/>
          <p:nvPr/>
        </p:nvSpPr>
        <p:spPr>
          <a:xfrm>
            <a:off x="634680" y="1504800"/>
            <a:ext cx="9993240" cy="395280"/>
          </a:xfrm>
          <a:prstGeom prst="rect">
            <a:avLst/>
          </a:prstGeom>
          <a:noFill/>
          <a:ln>
            <a:noFill/>
          </a:ln>
        </p:spPr>
        <p:style>
          <a:lnRef idx="0"/>
          <a:fillRef idx="0"/>
          <a:effectRef idx="0"/>
          <a:fontRef idx="minor"/>
        </p:style>
        <p:txBody>
          <a:bodyPr lIns="90000" rIns="90000" tIns="45000" bIns="45000"/>
          <a:p>
            <a:pPr>
              <a:lnSpc>
                <a:spcPct val="100000"/>
              </a:lnSpc>
            </a:pPr>
            <a:r>
              <a:rPr b="1" lang="fr-FR" sz="2000" strike="noStrike">
                <a:solidFill>
                  <a:srgbClr val="70ad47"/>
                </a:solidFill>
                <a:latin typeface="Arial"/>
              </a:rPr>
              <a:t># Des mesures de bilan/accompagnements pour les personnes en insertion</a:t>
            </a:r>
            <a:endParaRPr/>
          </a:p>
        </p:txBody>
      </p:sp>
      <p:sp>
        <p:nvSpPr>
          <p:cNvPr id="108" name="CustomShape 3"/>
          <p:cNvSpPr/>
          <p:nvPr/>
        </p:nvSpPr>
        <p:spPr>
          <a:xfrm>
            <a:off x="8551080" y="2159640"/>
            <a:ext cx="3126600" cy="3254040"/>
          </a:xfrm>
          <a:prstGeom prst="rect">
            <a:avLst/>
          </a:prstGeom>
          <a:noFill/>
          <a:ln>
            <a:noFill/>
          </a:ln>
        </p:spPr>
        <p:style>
          <a:lnRef idx="0"/>
          <a:fillRef idx="0"/>
          <a:effectRef idx="0"/>
          <a:fontRef idx="minor"/>
        </p:style>
        <p:txBody>
          <a:bodyPr lIns="90000" rIns="90000" tIns="45000" bIns="45000"/>
          <a:p>
            <a:pPr>
              <a:lnSpc>
                <a:spcPct val="100000"/>
              </a:lnSpc>
            </a:pPr>
            <a:r>
              <a:rPr i="1" lang="fr-FR" sz="1600" strike="noStrike">
                <a:solidFill>
                  <a:srgbClr val="000000"/>
                </a:solidFill>
                <a:latin typeface="Calibri"/>
              </a:rPr>
              <a:t>Jeanne, 52 ans, au RSA, accompagnée par un travailleur social du Conseil départemental, appréhende de prendre les transports en commun. Or elle a pour projet de suivre une formation. Le conseiller de la plateforme mobilité lui propose de l’aider à se repérer dans l’espace et l’accompagne la 1</a:t>
            </a:r>
            <a:r>
              <a:rPr i="1" lang="fr-FR" sz="1600" strike="noStrike" baseline="30000">
                <a:solidFill>
                  <a:srgbClr val="000000"/>
                </a:solidFill>
                <a:latin typeface="Calibri"/>
              </a:rPr>
              <a:t>ère</a:t>
            </a:r>
            <a:r>
              <a:rPr i="1" lang="fr-FR" sz="1600" strike="noStrike">
                <a:solidFill>
                  <a:srgbClr val="000000"/>
                </a:solidFill>
                <a:latin typeface="Calibri"/>
              </a:rPr>
              <a:t> fois qu’elle doit prendre les transports en commun afin de se rendre au lieu de formation.</a:t>
            </a:r>
            <a:endParaRPr/>
          </a:p>
        </p:txBody>
      </p:sp>
      <p:sp>
        <p:nvSpPr>
          <p:cNvPr id="109" name="CustomShape 4"/>
          <p:cNvSpPr/>
          <p:nvPr/>
        </p:nvSpPr>
        <p:spPr>
          <a:xfrm>
            <a:off x="477720" y="2040120"/>
            <a:ext cx="6497640" cy="4395240"/>
          </a:xfrm>
          <a:prstGeom prst="rect">
            <a:avLst/>
          </a:prstGeom>
          <a:noFill/>
          <a:ln>
            <a:noFill/>
          </a:ln>
        </p:spPr>
        <p:style>
          <a:lnRef idx="0"/>
          <a:fillRef idx="0"/>
          <a:effectRef idx="0"/>
          <a:fontRef idx="minor"/>
        </p:style>
        <p:txBody>
          <a:bodyPr lIns="90000" rIns="90000" tIns="45000" bIns="45000"/>
          <a:p>
            <a:pPr algn="just">
              <a:lnSpc>
                <a:spcPct val="106000"/>
              </a:lnSpc>
            </a:pPr>
            <a:r>
              <a:rPr lang="fr-FR" sz="1600" strike="noStrike">
                <a:solidFill>
                  <a:srgbClr val="000000"/>
                </a:solidFill>
                <a:latin typeface="Arial"/>
                <a:ea typeface="Calibri"/>
              </a:rPr>
              <a:t>Objectifs</a:t>
            </a:r>
            <a:endParaRPr/>
          </a:p>
          <a:p>
            <a:pPr algn="just">
              <a:lnSpc>
                <a:spcPct val="106000"/>
              </a:lnSpc>
            </a:pPr>
            <a:r>
              <a:rPr lang="fr-FR" sz="1600" strike="noStrike">
                <a:solidFill>
                  <a:srgbClr val="000000"/>
                </a:solidFill>
                <a:latin typeface="Arial"/>
                <a:ea typeface="Calibri"/>
              </a:rPr>
              <a:t>Accompagner 20 000 personnes en insertion pour diagnostiquer et lever les freins à la mobilité.</a:t>
            </a:r>
            <a:endParaRPr/>
          </a:p>
          <a:p>
            <a:pPr algn="just">
              <a:lnSpc>
                <a:spcPct val="106000"/>
              </a:lnSpc>
            </a:pPr>
            <a:r>
              <a:rPr lang="fr-FR" sz="1600" strike="noStrike">
                <a:solidFill>
                  <a:srgbClr val="000000"/>
                </a:solidFill>
                <a:latin typeface="Arial"/>
                <a:ea typeface="Calibri"/>
              </a:rPr>
              <a:t> </a:t>
            </a:r>
            <a:r>
              <a:rPr lang="fr-FR" sz="1600" strike="noStrike">
                <a:solidFill>
                  <a:srgbClr val="000000"/>
                </a:solidFill>
                <a:latin typeface="Arial"/>
                <a:ea typeface="Calibri"/>
              </a:rPr>
              <a:t>Contenu </a:t>
            </a:r>
            <a:endParaRPr/>
          </a:p>
          <a:p>
            <a:pPr algn="just">
              <a:lnSpc>
                <a:spcPct val="106000"/>
              </a:lnSpc>
            </a:pPr>
            <a:r>
              <a:rPr lang="fr-FR" sz="1600" strike="noStrike">
                <a:solidFill>
                  <a:srgbClr val="000000"/>
                </a:solidFill>
                <a:latin typeface="Arial"/>
                <a:ea typeface="Calibri"/>
              </a:rPr>
              <a:t>Prestation permettant à Pôle emploi ou un travailleur social d’un Département de prescrire  un diagnostic individuel par un conseiller mobilité  puis un accompagnement à la levée des freins (matériels, financiers, psycho-sociaux…)</a:t>
            </a:r>
            <a:endParaRPr/>
          </a:p>
          <a:p>
            <a:pPr algn="just">
              <a:lnSpc>
                <a:spcPct val="106000"/>
              </a:lnSpc>
            </a:pPr>
            <a:r>
              <a:rPr lang="fr-FR" sz="1600" strike="noStrike">
                <a:solidFill>
                  <a:srgbClr val="000000"/>
                </a:solidFill>
                <a:latin typeface="Arial"/>
                <a:ea typeface="Calibri"/>
              </a:rPr>
              <a:t> </a:t>
            </a:r>
            <a:r>
              <a:rPr lang="fr-FR" sz="1600" strike="noStrike">
                <a:solidFill>
                  <a:srgbClr val="000000"/>
                </a:solidFill>
                <a:latin typeface="Arial"/>
                <a:ea typeface="Calibri"/>
              </a:rPr>
              <a:t>Budget</a:t>
            </a:r>
            <a:endParaRPr/>
          </a:p>
          <a:p>
            <a:pPr algn="just">
              <a:lnSpc>
                <a:spcPct val="106000"/>
              </a:lnSpc>
            </a:pPr>
            <a:r>
              <a:rPr lang="fr-FR" sz="1600" strike="noStrike">
                <a:solidFill>
                  <a:srgbClr val="000000"/>
                </a:solidFill>
                <a:latin typeface="Arial"/>
                <a:ea typeface="Calibri"/>
              </a:rPr>
              <a:t>10 M€ pour financer les 20 000 prestations dont 4 M€ pour Pôle emploi et 6 M€ pour les conseils départementaux, dans le cadre des conventions de lutte contre la pauvreté et d’accès à l’emploi.</a:t>
            </a:r>
            <a:endParaRPr/>
          </a:p>
          <a:p>
            <a:pPr algn="just">
              <a:lnSpc>
                <a:spcPct val="106000"/>
              </a:lnSpc>
            </a:pPr>
            <a:r>
              <a:rPr lang="fr-FR" sz="1600" strike="noStrike">
                <a:solidFill>
                  <a:srgbClr val="000000"/>
                </a:solidFill>
                <a:latin typeface="Arial"/>
                <a:ea typeface="Calibri"/>
              </a:rPr>
              <a:t> </a:t>
            </a:r>
            <a:r>
              <a:rPr lang="fr-FR" sz="1600" strike="noStrike">
                <a:solidFill>
                  <a:srgbClr val="000000"/>
                </a:solidFill>
                <a:latin typeface="Arial"/>
                <a:ea typeface="Calibri"/>
              </a:rPr>
              <a:t>Calendrier</a:t>
            </a:r>
            <a:endParaRPr/>
          </a:p>
          <a:p>
            <a:pPr algn="just">
              <a:lnSpc>
                <a:spcPct val="106000"/>
              </a:lnSpc>
            </a:pPr>
            <a:r>
              <a:rPr lang="fr-FR" sz="1600" strike="noStrike">
                <a:solidFill>
                  <a:srgbClr val="000000"/>
                </a:solidFill>
                <a:latin typeface="Arial"/>
                <a:ea typeface="Calibri"/>
              </a:rPr>
              <a:t>Mise en œuvre en 2021.</a:t>
            </a:r>
            <a:endParaRPr/>
          </a:p>
        </p:txBody>
      </p:sp>
      <p:sp>
        <p:nvSpPr>
          <p:cNvPr id="110" name="CustomShape 5"/>
          <p:cNvSpPr/>
          <p:nvPr/>
        </p:nvSpPr>
        <p:spPr>
          <a:xfrm>
            <a:off x="7404840" y="2261160"/>
            <a:ext cx="1145880" cy="1164240"/>
          </a:xfrm>
          <a:prstGeom prst="teardrop">
            <a:avLst>
              <a:gd name="adj" fmla="val 100000"/>
            </a:avLst>
          </a:prstGeom>
          <a:blipFill>
            <a:blip r:embed="rId1"/>
            <a:stretch>
              <a:fillRect/>
            </a:stretch>
          </a:blipFill>
          <a:ln>
            <a:noFill/>
          </a:ln>
        </p:spPr>
        <p:style>
          <a:lnRef idx="2">
            <a:schemeClr val="accent1">
              <a:shade val="50000"/>
            </a:schemeClr>
          </a:lnRef>
          <a:fillRef idx="1">
            <a:schemeClr val="accent1"/>
          </a:fillRef>
          <a:effectRef idx="0">
            <a:schemeClr val="accent1"/>
          </a:effectRef>
          <a:fontRef idx="minor"/>
        </p:style>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1" name="CustomShape 1"/>
          <p:cNvSpPr/>
          <p:nvPr/>
        </p:nvSpPr>
        <p:spPr>
          <a:xfrm>
            <a:off x="137880" y="283320"/>
            <a:ext cx="9188640" cy="865080"/>
          </a:xfrm>
          <a:prstGeom prst="rect">
            <a:avLst/>
          </a:prstGeom>
          <a:noFill/>
          <a:ln>
            <a:noFill/>
          </a:ln>
        </p:spPr>
        <p:style>
          <a:lnRef idx="0"/>
          <a:fillRef idx="0"/>
          <a:effectRef idx="0"/>
          <a:fontRef idx="minor"/>
        </p:style>
        <p:txBody>
          <a:bodyPr lIns="90000" rIns="90000" tIns="45000" bIns="45000"/>
          <a:p>
            <a:pPr>
              <a:lnSpc>
                <a:spcPct val="100000"/>
              </a:lnSpc>
            </a:pPr>
            <a:r>
              <a:rPr lang="fr-FR" sz="2800" strike="noStrike">
                <a:solidFill>
                  <a:srgbClr val="767171"/>
                </a:solidFill>
                <a:latin typeface="Arial"/>
                <a:ea typeface="DejaVu Sans"/>
              </a:rPr>
              <a:t>Mesure n°3  1 M€ pour accompagner les mobilités résidentielles</a:t>
            </a:r>
            <a:endParaRPr/>
          </a:p>
        </p:txBody>
      </p:sp>
      <p:sp>
        <p:nvSpPr>
          <p:cNvPr id="112" name="CustomShape 2"/>
          <p:cNvSpPr/>
          <p:nvPr/>
        </p:nvSpPr>
        <p:spPr>
          <a:xfrm>
            <a:off x="415080" y="1497600"/>
            <a:ext cx="10690560" cy="395280"/>
          </a:xfrm>
          <a:prstGeom prst="rect">
            <a:avLst/>
          </a:prstGeom>
          <a:noFill/>
          <a:ln>
            <a:noFill/>
          </a:ln>
        </p:spPr>
        <p:style>
          <a:lnRef idx="0"/>
          <a:fillRef idx="0"/>
          <a:effectRef idx="0"/>
          <a:fontRef idx="minor"/>
        </p:style>
        <p:txBody>
          <a:bodyPr lIns="90000" rIns="90000" tIns="45000" bIns="45000"/>
          <a:p>
            <a:pPr>
              <a:lnSpc>
                <a:spcPct val="100000"/>
              </a:lnSpc>
            </a:pPr>
            <a:r>
              <a:rPr b="1" lang="fr-FR" sz="2000" strike="noStrike">
                <a:solidFill>
                  <a:srgbClr val="c00000"/>
                </a:solidFill>
                <a:latin typeface="Arial"/>
              </a:rPr>
              <a:t># Un partenariat avec Pôle emploi pour aider à la mobilité résidentielle </a:t>
            </a:r>
            <a:endParaRPr/>
          </a:p>
        </p:txBody>
      </p:sp>
      <p:sp>
        <p:nvSpPr>
          <p:cNvPr id="113" name="CustomShape 3"/>
          <p:cNvSpPr/>
          <p:nvPr/>
        </p:nvSpPr>
        <p:spPr>
          <a:xfrm>
            <a:off x="8551080" y="2159640"/>
            <a:ext cx="2930760" cy="3254040"/>
          </a:xfrm>
          <a:prstGeom prst="rect">
            <a:avLst/>
          </a:prstGeom>
          <a:noFill/>
          <a:ln>
            <a:noFill/>
          </a:ln>
        </p:spPr>
        <p:style>
          <a:lnRef idx="0"/>
          <a:fillRef idx="0"/>
          <a:effectRef idx="0"/>
          <a:fontRef idx="minor"/>
        </p:style>
        <p:txBody>
          <a:bodyPr lIns="90000" rIns="90000" tIns="45000" bIns="45000"/>
          <a:p>
            <a:pPr>
              <a:lnSpc>
                <a:spcPct val="100000"/>
              </a:lnSpc>
            </a:pPr>
            <a:r>
              <a:rPr i="1" lang="fr-FR" sz="1600" strike="noStrike">
                <a:solidFill>
                  <a:srgbClr val="000000"/>
                </a:solidFill>
                <a:latin typeface="Calibri"/>
              </a:rPr>
              <a:t>Christine, 50 ans, a été licenciée l’an dernier suite à la fermeture de son entreprise. Elle souhaite se reconvertir et travailler auprès des personnes âgées et aimerait déménager à la campagne. Avec l’aide de Pôle Emploi, elle identifie des offres intéressantes en Mayenne où beaucoup d’offres sont non pourvues. Elle saute le pas et est accompagnée tout du long jusqu’à son installation sur place !</a:t>
            </a:r>
            <a:endParaRPr/>
          </a:p>
        </p:txBody>
      </p:sp>
      <p:sp>
        <p:nvSpPr>
          <p:cNvPr id="114" name="CustomShape 4"/>
          <p:cNvSpPr/>
          <p:nvPr/>
        </p:nvSpPr>
        <p:spPr>
          <a:xfrm>
            <a:off x="415080" y="2055960"/>
            <a:ext cx="6656040" cy="333720"/>
          </a:xfrm>
          <a:prstGeom prst="rect">
            <a:avLst/>
          </a:prstGeom>
          <a:noFill/>
          <a:ln>
            <a:noFill/>
          </a:ln>
        </p:spPr>
        <p:style>
          <a:lnRef idx="0"/>
          <a:fillRef idx="0"/>
          <a:effectRef idx="0"/>
          <a:fontRef idx="minor"/>
        </p:style>
        <p:txBody>
          <a:bodyPr lIns="90000" rIns="90000" tIns="45000" bIns="45000"/>
          <a:p>
            <a:pPr>
              <a:lnSpc>
                <a:spcPct val="100000"/>
              </a:lnSpc>
            </a:pPr>
            <a:r>
              <a:rPr lang="fr-FR" sz="1600" strike="noStrike">
                <a:solidFill>
                  <a:srgbClr val="000000"/>
                </a:solidFill>
                <a:latin typeface="Arial"/>
                <a:ea typeface="Calibri"/>
              </a:rPr>
              <a:t> </a:t>
            </a:r>
            <a:endParaRPr/>
          </a:p>
        </p:txBody>
      </p:sp>
      <p:sp>
        <p:nvSpPr>
          <p:cNvPr id="115" name="CustomShape 5"/>
          <p:cNvSpPr/>
          <p:nvPr/>
        </p:nvSpPr>
        <p:spPr>
          <a:xfrm>
            <a:off x="215640" y="2060280"/>
            <a:ext cx="6095520" cy="3989160"/>
          </a:xfrm>
          <a:prstGeom prst="rect">
            <a:avLst/>
          </a:prstGeom>
          <a:noFill/>
          <a:ln>
            <a:noFill/>
          </a:ln>
        </p:spPr>
        <p:style>
          <a:lnRef idx="0"/>
          <a:fillRef idx="0"/>
          <a:effectRef idx="0"/>
          <a:fontRef idx="minor"/>
        </p:style>
        <p:txBody>
          <a:bodyPr lIns="90000" rIns="90000" tIns="45000" bIns="45000"/>
          <a:p>
            <a:pPr algn="just">
              <a:lnSpc>
                <a:spcPct val="106000"/>
              </a:lnSpc>
            </a:pPr>
            <a:r>
              <a:rPr lang="fr-FR" sz="1600" strike="noStrike">
                <a:solidFill>
                  <a:srgbClr val="000000"/>
                </a:solidFill>
                <a:latin typeface="Marianne Medium"/>
                <a:ea typeface="Calibri"/>
              </a:rPr>
              <a:t>Objectifs</a:t>
            </a:r>
            <a:endParaRPr/>
          </a:p>
          <a:p>
            <a:pPr algn="just">
              <a:lnSpc>
                <a:spcPct val="106000"/>
              </a:lnSpc>
            </a:pPr>
            <a:r>
              <a:rPr lang="fr-FR" sz="1600" strike="noStrike">
                <a:solidFill>
                  <a:srgbClr val="000000"/>
                </a:solidFill>
                <a:latin typeface="Marianne Medium"/>
                <a:ea typeface="Calibri"/>
              </a:rPr>
              <a:t>Poursuivre la démarche entreprise par Pôle emploi depuis 2019 pour accompagner les demandeurs d’emploi qui le souhaiteraient dans une mobilité résidentielle vers une zone d’emploi en tension</a:t>
            </a:r>
            <a:endParaRPr/>
          </a:p>
          <a:p>
            <a:pPr algn="just">
              <a:lnSpc>
                <a:spcPct val="106000"/>
              </a:lnSpc>
            </a:pPr>
            <a:r>
              <a:rPr lang="fr-FR" sz="1600" strike="noStrike">
                <a:solidFill>
                  <a:srgbClr val="000000"/>
                </a:solidFill>
                <a:latin typeface="Marianne Medium"/>
                <a:ea typeface="Calibri"/>
              </a:rPr>
              <a:t>Contenu </a:t>
            </a:r>
            <a:endParaRPr/>
          </a:p>
          <a:p>
            <a:pPr algn="just">
              <a:lnSpc>
                <a:spcPct val="106000"/>
              </a:lnSpc>
            </a:pPr>
            <a:r>
              <a:rPr lang="fr-FR" sz="1600" strike="noStrike">
                <a:solidFill>
                  <a:srgbClr val="000000"/>
                </a:solidFill>
                <a:latin typeface="Marianne Medium"/>
                <a:ea typeface="Calibri"/>
              </a:rPr>
              <a:t>Accompagnement des candidats dans leur projet de de mobilité, entretiens individuels, ateliers, mise en relation avec les entreprises en recherche de salariés, aide à l’installation dans le territoire d’accueil.</a:t>
            </a:r>
            <a:endParaRPr/>
          </a:p>
          <a:p>
            <a:pPr algn="just">
              <a:lnSpc>
                <a:spcPct val="106000"/>
              </a:lnSpc>
            </a:pPr>
            <a:r>
              <a:rPr lang="fr-FR" sz="1600" strike="noStrike">
                <a:solidFill>
                  <a:srgbClr val="000000"/>
                </a:solidFill>
                <a:latin typeface="Marianne Medium"/>
                <a:ea typeface="Calibri"/>
              </a:rPr>
              <a:t>Budget</a:t>
            </a:r>
            <a:endParaRPr/>
          </a:p>
          <a:p>
            <a:pPr algn="just">
              <a:lnSpc>
                <a:spcPct val="106000"/>
              </a:lnSpc>
            </a:pPr>
            <a:r>
              <a:rPr lang="fr-FR" sz="1600" strike="noStrike">
                <a:solidFill>
                  <a:srgbClr val="000000"/>
                </a:solidFill>
                <a:latin typeface="Marianne Medium"/>
                <a:ea typeface="Calibri"/>
              </a:rPr>
              <a:t>1 M€ </a:t>
            </a:r>
            <a:endParaRPr/>
          </a:p>
          <a:p>
            <a:pPr algn="just">
              <a:lnSpc>
                <a:spcPct val="106000"/>
              </a:lnSpc>
            </a:pPr>
            <a:r>
              <a:rPr lang="fr-FR" sz="1600" strike="noStrike">
                <a:solidFill>
                  <a:srgbClr val="000000"/>
                </a:solidFill>
                <a:latin typeface="Marianne Medium"/>
                <a:ea typeface="Calibri"/>
              </a:rPr>
              <a:t>Calendrier</a:t>
            </a:r>
            <a:endParaRPr/>
          </a:p>
          <a:p>
            <a:pPr algn="just">
              <a:lnSpc>
                <a:spcPct val="106000"/>
              </a:lnSpc>
            </a:pPr>
            <a:r>
              <a:rPr lang="fr-FR" sz="1600" strike="noStrike">
                <a:solidFill>
                  <a:srgbClr val="000000"/>
                </a:solidFill>
                <a:latin typeface="Marianne Medium"/>
                <a:ea typeface="Calibri"/>
              </a:rPr>
              <a:t>Mise en place à partir de septembre 2021</a:t>
            </a:r>
            <a:r>
              <a:rPr lang="fr-FR" sz="1600" strike="noStrike">
                <a:solidFill>
                  <a:srgbClr val="000000"/>
                </a:solidFill>
                <a:latin typeface="Calibri"/>
                <a:ea typeface="Calibri"/>
              </a:rPr>
              <a:t>.</a:t>
            </a:r>
            <a:endParaRPr/>
          </a:p>
        </p:txBody>
      </p:sp>
      <p:sp>
        <p:nvSpPr>
          <p:cNvPr id="116" name="CustomShape 6"/>
          <p:cNvSpPr/>
          <p:nvPr/>
        </p:nvSpPr>
        <p:spPr>
          <a:xfrm>
            <a:off x="7270920" y="2246760"/>
            <a:ext cx="1287360" cy="1261800"/>
          </a:xfrm>
          <a:prstGeom prst="teardrop">
            <a:avLst>
              <a:gd name="adj" fmla="val 100000"/>
            </a:avLst>
          </a:prstGeom>
          <a:blipFill>
            <a:blip r:embed="rId1"/>
            <a:stretch>
              <a:fillRect/>
            </a:stretch>
          </a:blipFill>
          <a:ln>
            <a:noFill/>
          </a:ln>
        </p:spPr>
        <p:style>
          <a:lnRef idx="2">
            <a:schemeClr val="accent1">
              <a:shade val="50000"/>
            </a:schemeClr>
          </a:lnRef>
          <a:fillRef idx="1">
            <a:schemeClr val="accent1"/>
          </a:fillRef>
          <a:effectRef idx="0">
            <a:schemeClr val="accent1"/>
          </a:effectRef>
          <a:fontRef idx="minor"/>
        </p:style>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7" name="CustomShape 1"/>
          <p:cNvSpPr/>
          <p:nvPr/>
        </p:nvSpPr>
        <p:spPr>
          <a:xfrm>
            <a:off x="137880" y="283320"/>
            <a:ext cx="9188640" cy="865080"/>
          </a:xfrm>
          <a:prstGeom prst="rect">
            <a:avLst/>
          </a:prstGeom>
          <a:noFill/>
          <a:ln>
            <a:noFill/>
          </a:ln>
        </p:spPr>
        <p:style>
          <a:lnRef idx="0"/>
          <a:fillRef idx="0"/>
          <a:effectRef idx="0"/>
          <a:fontRef idx="minor"/>
        </p:style>
        <p:txBody>
          <a:bodyPr lIns="90000" rIns="90000" tIns="45000" bIns="45000"/>
          <a:p>
            <a:pPr>
              <a:lnSpc>
                <a:spcPct val="100000"/>
              </a:lnSpc>
            </a:pPr>
            <a:r>
              <a:rPr lang="fr-FR" sz="2800" strike="noStrike">
                <a:solidFill>
                  <a:srgbClr val="767171"/>
                </a:solidFill>
                <a:latin typeface="Arial"/>
                <a:ea typeface="DejaVu Sans"/>
              </a:rPr>
              <a:t>Mesure n°4  + 70 % de micro-crédits mobilité</a:t>
            </a:r>
            <a:endParaRPr/>
          </a:p>
        </p:txBody>
      </p:sp>
      <p:sp>
        <p:nvSpPr>
          <p:cNvPr id="118" name="CustomShape 2"/>
          <p:cNvSpPr/>
          <p:nvPr/>
        </p:nvSpPr>
        <p:spPr>
          <a:xfrm>
            <a:off x="415080" y="1497600"/>
            <a:ext cx="10690560" cy="699480"/>
          </a:xfrm>
          <a:prstGeom prst="rect">
            <a:avLst/>
          </a:prstGeom>
          <a:noFill/>
          <a:ln>
            <a:noFill/>
          </a:ln>
        </p:spPr>
        <p:style>
          <a:lnRef idx="0"/>
          <a:fillRef idx="0"/>
          <a:effectRef idx="0"/>
          <a:fontRef idx="minor"/>
        </p:style>
        <p:txBody>
          <a:bodyPr lIns="90000" rIns="90000" tIns="45000" bIns="45000"/>
          <a:p>
            <a:pPr>
              <a:lnSpc>
                <a:spcPct val="100000"/>
              </a:lnSpc>
            </a:pPr>
            <a:r>
              <a:rPr b="1" lang="fr-FR" sz="2000" strike="noStrike">
                <a:solidFill>
                  <a:srgbClr val="ed7d31"/>
                </a:solidFill>
                <a:latin typeface="Arial"/>
              </a:rPr>
              <a:t># Financer des solutions de mobilité lorsqu’on ne peut pas accéder au crédit classique  </a:t>
            </a:r>
            <a:endParaRPr/>
          </a:p>
        </p:txBody>
      </p:sp>
      <p:sp>
        <p:nvSpPr>
          <p:cNvPr id="119" name="CustomShape 3"/>
          <p:cNvSpPr/>
          <p:nvPr/>
        </p:nvSpPr>
        <p:spPr>
          <a:xfrm>
            <a:off x="8551080" y="2159640"/>
            <a:ext cx="2891520" cy="3497400"/>
          </a:xfrm>
          <a:prstGeom prst="rect">
            <a:avLst/>
          </a:prstGeom>
          <a:noFill/>
          <a:ln>
            <a:noFill/>
          </a:ln>
        </p:spPr>
        <p:style>
          <a:lnRef idx="0"/>
          <a:fillRef idx="0"/>
          <a:effectRef idx="0"/>
          <a:fontRef idx="minor"/>
        </p:style>
        <p:txBody>
          <a:bodyPr lIns="90000" rIns="90000" tIns="45000" bIns="45000"/>
          <a:p>
            <a:pPr>
              <a:lnSpc>
                <a:spcPct val="100000"/>
              </a:lnSpc>
            </a:pPr>
            <a:r>
              <a:rPr i="1" lang="fr-FR" sz="1600" strike="noStrike">
                <a:solidFill>
                  <a:srgbClr val="000000"/>
                </a:solidFill>
                <a:latin typeface="Calibri"/>
              </a:rPr>
              <a:t>Melissa, 27 ans, n’a pas le permis, habite dans un petit village et la gare la plus proche est à 4 km. Pôle Emploi la met en lien avec un conseiller mobilité. Elle décide d’apprendre à faire du vélo et d’acheter un vélo électrique. La plateforme mobilité organise des cours pour apprendre à pédaler. Pour financer son vélo, elle mobilise les aides de sa région et complète avec un micro-crédit mobilité. </a:t>
            </a:r>
            <a:endParaRPr/>
          </a:p>
        </p:txBody>
      </p:sp>
      <p:sp>
        <p:nvSpPr>
          <p:cNvPr id="120" name="CustomShape 4"/>
          <p:cNvSpPr/>
          <p:nvPr/>
        </p:nvSpPr>
        <p:spPr>
          <a:xfrm>
            <a:off x="415080" y="2055960"/>
            <a:ext cx="6656040" cy="4482360"/>
          </a:xfrm>
          <a:prstGeom prst="rect">
            <a:avLst/>
          </a:prstGeom>
          <a:noFill/>
          <a:ln>
            <a:noFill/>
          </a:ln>
        </p:spPr>
        <p:style>
          <a:lnRef idx="0"/>
          <a:fillRef idx="0"/>
          <a:effectRef idx="0"/>
          <a:fontRef idx="minor"/>
        </p:style>
        <p:txBody>
          <a:bodyPr lIns="90000" rIns="90000" tIns="45000" bIns="45000"/>
          <a:p>
            <a:pPr algn="just">
              <a:lnSpc>
                <a:spcPct val="106000"/>
              </a:lnSpc>
            </a:pPr>
            <a:r>
              <a:rPr lang="fr-FR" sz="1600" strike="noStrike">
                <a:solidFill>
                  <a:srgbClr val="000000"/>
                </a:solidFill>
                <a:latin typeface="Arial"/>
                <a:ea typeface="Calibri"/>
              </a:rPr>
              <a:t>Objectifs</a:t>
            </a:r>
            <a:endParaRPr/>
          </a:p>
          <a:p>
            <a:pPr algn="just">
              <a:lnSpc>
                <a:spcPct val="106000"/>
              </a:lnSpc>
            </a:pPr>
            <a:r>
              <a:rPr lang="fr-FR" sz="1600" strike="noStrike">
                <a:solidFill>
                  <a:srgbClr val="000000"/>
                </a:solidFill>
                <a:latin typeface="Arial"/>
                <a:ea typeface="Calibri"/>
              </a:rPr>
              <a:t>Financer des solutions de mobilité (acquisition/réparation de voitures ou deux-roues, permis de conduire, assurance auto, etc.) pour des personnes éloignées de l’emploi qui n’ont pas accès au crédit classique </a:t>
            </a:r>
            <a:endParaRPr/>
          </a:p>
          <a:p>
            <a:pPr algn="just">
              <a:lnSpc>
                <a:spcPct val="106000"/>
              </a:lnSpc>
            </a:pPr>
            <a:r>
              <a:rPr lang="fr-FR" sz="1600" strike="noStrike">
                <a:solidFill>
                  <a:srgbClr val="000000"/>
                </a:solidFill>
                <a:latin typeface="Arial"/>
                <a:ea typeface="Calibri"/>
              </a:rPr>
              <a:t>Contenu</a:t>
            </a:r>
            <a:endParaRPr/>
          </a:p>
          <a:p>
            <a:pPr algn="just">
              <a:lnSpc>
                <a:spcPct val="106000"/>
              </a:lnSpc>
            </a:pPr>
            <a:r>
              <a:rPr lang="fr-FR" sz="1600" strike="noStrike">
                <a:solidFill>
                  <a:srgbClr val="000000"/>
                </a:solidFill>
                <a:latin typeface="Arial"/>
                <a:ea typeface="Calibri"/>
              </a:rPr>
              <a:t>Prêt accordé par les banques et les institutions de micro finance avec la garantie de l’État, d’un montant de l’ordre de 3000€ (5000€ maximum) remboursable sur une durée pouvant atteindre 5 ans.</a:t>
            </a:r>
            <a:endParaRPr/>
          </a:p>
          <a:p>
            <a:pPr algn="just">
              <a:lnSpc>
                <a:spcPct val="106000"/>
              </a:lnSpc>
            </a:pPr>
            <a:r>
              <a:rPr lang="fr-FR" sz="1600" strike="noStrike">
                <a:solidFill>
                  <a:srgbClr val="000000"/>
                </a:solidFill>
                <a:latin typeface="Arial"/>
                <a:ea typeface="Calibri"/>
              </a:rPr>
              <a:t>Budget</a:t>
            </a:r>
            <a:endParaRPr/>
          </a:p>
          <a:p>
            <a:pPr algn="just">
              <a:lnSpc>
                <a:spcPct val="106000"/>
              </a:lnSpc>
            </a:pPr>
            <a:r>
              <a:rPr lang="fr-FR" sz="1600" strike="noStrike">
                <a:solidFill>
                  <a:srgbClr val="000000"/>
                </a:solidFill>
                <a:latin typeface="Arial"/>
                <a:ea typeface="Calibri"/>
              </a:rPr>
              <a:t>Abondement du fonds de cohésion sociale de 1,5 M€ en garantir de l’État, permettant de financer 26 000 prêts (contre 15 000 en 2020).</a:t>
            </a:r>
            <a:endParaRPr/>
          </a:p>
          <a:p>
            <a:pPr algn="just">
              <a:lnSpc>
                <a:spcPct val="106000"/>
              </a:lnSpc>
            </a:pPr>
            <a:r>
              <a:rPr lang="fr-FR" sz="1600" strike="noStrike">
                <a:solidFill>
                  <a:srgbClr val="000000"/>
                </a:solidFill>
                <a:latin typeface="Arial"/>
                <a:ea typeface="Calibri"/>
              </a:rPr>
              <a:t>Calendrier </a:t>
            </a:r>
            <a:endParaRPr/>
          </a:p>
          <a:p>
            <a:pPr algn="just">
              <a:lnSpc>
                <a:spcPct val="106000"/>
              </a:lnSpc>
            </a:pPr>
            <a:r>
              <a:rPr lang="fr-FR" sz="1600" strike="noStrike">
                <a:solidFill>
                  <a:srgbClr val="000000"/>
                </a:solidFill>
                <a:latin typeface="Arial"/>
                <a:ea typeface="Calibri"/>
              </a:rPr>
              <a:t>Mise en œuvre en 2021</a:t>
            </a:r>
            <a:endParaRPr/>
          </a:p>
          <a:p>
            <a:pPr>
              <a:lnSpc>
                <a:spcPct val="100000"/>
              </a:lnSpc>
            </a:pPr>
            <a:r>
              <a:rPr lang="fr-FR" sz="1600" strike="noStrike">
                <a:solidFill>
                  <a:srgbClr val="000000"/>
                </a:solidFill>
                <a:latin typeface="Arial"/>
                <a:ea typeface="Calibri"/>
              </a:rPr>
              <a:t> </a:t>
            </a:r>
            <a:endParaRPr/>
          </a:p>
        </p:txBody>
      </p:sp>
      <p:sp>
        <p:nvSpPr>
          <p:cNvPr id="121" name="CustomShape 5"/>
          <p:cNvSpPr/>
          <p:nvPr/>
        </p:nvSpPr>
        <p:spPr>
          <a:xfrm>
            <a:off x="7270920" y="2246760"/>
            <a:ext cx="1279800" cy="1352880"/>
          </a:xfrm>
          <a:prstGeom prst="teardrop">
            <a:avLst>
              <a:gd name="adj" fmla="val 32071"/>
            </a:avLst>
          </a:prstGeom>
          <a:blipFill>
            <a:blip r:embed="rId1"/>
            <a:stretch>
              <a:fillRect/>
            </a:stretch>
          </a:blipFill>
          <a:ln w="12600">
            <a:noFill/>
          </a:ln>
        </p:spPr>
        <p:style>
          <a:lnRef idx="0"/>
          <a:fillRef idx="0"/>
          <a:effectRef idx="0"/>
          <a:fontRef idx="minor"/>
        </p:style>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2" name="CustomShape 1"/>
          <p:cNvSpPr/>
          <p:nvPr/>
        </p:nvSpPr>
        <p:spPr>
          <a:xfrm>
            <a:off x="137880" y="283320"/>
            <a:ext cx="9188640" cy="865080"/>
          </a:xfrm>
          <a:prstGeom prst="rect">
            <a:avLst/>
          </a:prstGeom>
          <a:noFill/>
          <a:ln>
            <a:noFill/>
          </a:ln>
        </p:spPr>
        <p:style>
          <a:lnRef idx="0"/>
          <a:fillRef idx="0"/>
          <a:effectRef idx="0"/>
          <a:fontRef idx="minor"/>
        </p:style>
        <p:txBody>
          <a:bodyPr lIns="90000" rIns="90000" tIns="45000" bIns="45000"/>
          <a:p>
            <a:pPr>
              <a:lnSpc>
                <a:spcPct val="100000"/>
              </a:lnSpc>
            </a:pPr>
            <a:r>
              <a:rPr lang="fr-FR" sz="2800" strike="noStrike">
                <a:solidFill>
                  <a:srgbClr val="767171"/>
                </a:solidFill>
                <a:latin typeface="Arial"/>
                <a:ea typeface="DejaVu Sans"/>
              </a:rPr>
              <a:t>Mesure n°5  12,5 M€ pour les projets mobilité de l’IAE </a:t>
            </a:r>
            <a:endParaRPr/>
          </a:p>
        </p:txBody>
      </p:sp>
      <p:sp>
        <p:nvSpPr>
          <p:cNvPr id="123" name="CustomShape 2"/>
          <p:cNvSpPr/>
          <p:nvPr/>
        </p:nvSpPr>
        <p:spPr>
          <a:xfrm>
            <a:off x="415080" y="1497600"/>
            <a:ext cx="10690560" cy="395280"/>
          </a:xfrm>
          <a:prstGeom prst="rect">
            <a:avLst/>
          </a:prstGeom>
          <a:noFill/>
          <a:ln>
            <a:noFill/>
          </a:ln>
        </p:spPr>
        <p:style>
          <a:lnRef idx="0"/>
          <a:fillRef idx="0"/>
          <a:effectRef idx="0"/>
          <a:fontRef idx="minor"/>
        </p:style>
        <p:txBody>
          <a:bodyPr lIns="90000" rIns="90000" tIns="45000" bIns="45000"/>
          <a:p>
            <a:pPr>
              <a:lnSpc>
                <a:spcPct val="100000"/>
              </a:lnSpc>
            </a:pPr>
            <a:r>
              <a:rPr b="1" lang="fr-FR" sz="2000" strike="noStrike">
                <a:solidFill>
                  <a:srgbClr val="7030a0"/>
                </a:solidFill>
                <a:latin typeface="Arial"/>
              </a:rPr>
              <a:t># Soutenir l’investissement des SIAE du secteur de la mobilité </a:t>
            </a:r>
            <a:endParaRPr/>
          </a:p>
        </p:txBody>
      </p:sp>
      <p:sp>
        <p:nvSpPr>
          <p:cNvPr id="124" name="CustomShape 3"/>
          <p:cNvSpPr/>
          <p:nvPr/>
        </p:nvSpPr>
        <p:spPr>
          <a:xfrm>
            <a:off x="8551080" y="2159640"/>
            <a:ext cx="2891520" cy="3740760"/>
          </a:xfrm>
          <a:prstGeom prst="rect">
            <a:avLst/>
          </a:prstGeom>
          <a:noFill/>
          <a:ln>
            <a:noFill/>
          </a:ln>
        </p:spPr>
        <p:style>
          <a:lnRef idx="0"/>
          <a:fillRef idx="0"/>
          <a:effectRef idx="0"/>
          <a:fontRef idx="minor"/>
        </p:style>
        <p:txBody>
          <a:bodyPr lIns="90000" rIns="90000" tIns="45000" bIns="45000"/>
          <a:p>
            <a:pPr>
              <a:lnSpc>
                <a:spcPct val="100000"/>
              </a:lnSpc>
            </a:pPr>
            <a:r>
              <a:rPr i="1" lang="fr-FR" sz="1600" strike="noStrike">
                <a:solidFill>
                  <a:srgbClr val="000000"/>
                </a:solidFill>
                <a:latin typeface="Calibri"/>
              </a:rPr>
              <a:t>Charles, 43 ans, est salarié d’un chantier d’insertion dans le maraîchage bio et habite à 30 km de son lieu de travail. Un voisin l’avait véhiculé pour passer les entretiens d’embauche. Maintenant qu’il  a accepté l’emploi, le garage solidaire que lui a indiqué Pôle Emploi lui propose d’acquérir une voiture pour 2000 €. Un micro-crédit de 1500 € garanti par l’État lui permet d’acquérir la voiture et de rembourser 40 € / mois sur 3 ans.</a:t>
            </a:r>
            <a:endParaRPr/>
          </a:p>
        </p:txBody>
      </p:sp>
      <p:sp>
        <p:nvSpPr>
          <p:cNvPr id="125" name="CustomShape 4"/>
          <p:cNvSpPr/>
          <p:nvPr/>
        </p:nvSpPr>
        <p:spPr>
          <a:xfrm>
            <a:off x="415080" y="2055960"/>
            <a:ext cx="6656040" cy="333720"/>
          </a:xfrm>
          <a:prstGeom prst="rect">
            <a:avLst/>
          </a:prstGeom>
          <a:noFill/>
          <a:ln>
            <a:noFill/>
          </a:ln>
        </p:spPr>
        <p:style>
          <a:lnRef idx="0"/>
          <a:fillRef idx="0"/>
          <a:effectRef idx="0"/>
          <a:fontRef idx="minor"/>
        </p:style>
        <p:txBody>
          <a:bodyPr lIns="90000" rIns="90000" tIns="45000" bIns="45000"/>
          <a:p>
            <a:pPr>
              <a:lnSpc>
                <a:spcPct val="100000"/>
              </a:lnSpc>
            </a:pPr>
            <a:r>
              <a:rPr lang="fr-FR" sz="1600" strike="noStrike">
                <a:solidFill>
                  <a:srgbClr val="000000"/>
                </a:solidFill>
                <a:latin typeface="Arial"/>
                <a:ea typeface="Calibri"/>
              </a:rPr>
              <a:t> </a:t>
            </a:r>
            <a:endParaRPr/>
          </a:p>
        </p:txBody>
      </p:sp>
      <p:sp>
        <p:nvSpPr>
          <p:cNvPr id="126" name="CustomShape 5"/>
          <p:cNvSpPr/>
          <p:nvPr/>
        </p:nvSpPr>
        <p:spPr>
          <a:xfrm>
            <a:off x="137880" y="1897560"/>
            <a:ext cx="7032960" cy="4137480"/>
          </a:xfrm>
          <a:prstGeom prst="rect">
            <a:avLst/>
          </a:prstGeom>
          <a:noFill/>
          <a:ln>
            <a:noFill/>
          </a:ln>
        </p:spPr>
        <p:style>
          <a:lnRef idx="0"/>
          <a:fillRef idx="0"/>
          <a:effectRef idx="0"/>
          <a:fontRef idx="minor"/>
        </p:style>
        <p:txBody>
          <a:bodyPr lIns="90000" rIns="90000" tIns="45000" bIns="45000"/>
          <a:p>
            <a:pPr>
              <a:lnSpc>
                <a:spcPct val="106000"/>
              </a:lnSpc>
            </a:pPr>
            <a:r>
              <a:rPr lang="fr-FR" sz="1600" strike="noStrike">
                <a:solidFill>
                  <a:srgbClr val="000000"/>
                </a:solidFill>
                <a:latin typeface="Arial"/>
                <a:ea typeface="Calibri"/>
              </a:rPr>
              <a:t>Objectifs</a:t>
            </a:r>
            <a:endParaRPr/>
          </a:p>
          <a:p>
            <a:pPr>
              <a:lnSpc>
                <a:spcPct val="106000"/>
              </a:lnSpc>
            </a:pPr>
            <a:r>
              <a:rPr lang="fr-FR" sz="1600" strike="noStrike">
                <a:solidFill>
                  <a:srgbClr val="000000"/>
                </a:solidFill>
                <a:latin typeface="Arial"/>
                <a:ea typeface="Calibri"/>
              </a:rPr>
              <a:t>Multiplier les solutions de mobilité pour les personnes éloignées de l’emploi et créer des emplois d’insertion sur les métiers de la mobilité</a:t>
            </a:r>
            <a:endParaRPr/>
          </a:p>
          <a:p>
            <a:pPr>
              <a:lnSpc>
                <a:spcPct val="106000"/>
              </a:lnSpc>
            </a:pPr>
            <a:r>
              <a:rPr lang="fr-FR" sz="1600" strike="noStrike">
                <a:solidFill>
                  <a:srgbClr val="000000"/>
                </a:solidFill>
                <a:latin typeface="Arial"/>
                <a:ea typeface="Calibri"/>
              </a:rPr>
              <a:t>Contenu </a:t>
            </a:r>
            <a:endParaRPr/>
          </a:p>
          <a:p>
            <a:pPr algn="just">
              <a:lnSpc>
                <a:spcPct val="106000"/>
              </a:lnSpc>
            </a:pPr>
            <a:r>
              <a:rPr lang="fr-FR" sz="1600" strike="noStrike">
                <a:solidFill>
                  <a:srgbClr val="000000"/>
                </a:solidFill>
                <a:latin typeface="Arial"/>
                <a:ea typeface="Calibri"/>
              </a:rPr>
              <a:t>Financement de projets d’investissements dans le champ de la mobilité solidaire via un appel à projets du fonds de développement de l’inclusion de projets (FDI)  : mise à disposition de véhicules et de deux-roues, covoiturage, location à faible coût, réparations de véhicules, formation au code de la route, apprentissage du vélo, etc.</a:t>
            </a:r>
            <a:endParaRPr/>
          </a:p>
          <a:p>
            <a:pPr algn="just">
              <a:lnSpc>
                <a:spcPct val="106000"/>
              </a:lnSpc>
            </a:pPr>
            <a:r>
              <a:rPr lang="fr-FR" sz="1600" strike="noStrike">
                <a:solidFill>
                  <a:srgbClr val="000000"/>
                </a:solidFill>
                <a:latin typeface="Arial"/>
                <a:ea typeface="Calibri"/>
              </a:rPr>
              <a:t>Budget</a:t>
            </a:r>
            <a:endParaRPr/>
          </a:p>
          <a:p>
            <a:pPr>
              <a:lnSpc>
                <a:spcPct val="106000"/>
              </a:lnSpc>
            </a:pPr>
            <a:r>
              <a:rPr lang="fr-FR" sz="1600" strike="noStrike">
                <a:solidFill>
                  <a:srgbClr val="000000"/>
                </a:solidFill>
                <a:latin typeface="Arial"/>
                <a:ea typeface="Calibri"/>
              </a:rPr>
              <a:t>12,5 M€</a:t>
            </a:r>
            <a:endParaRPr/>
          </a:p>
          <a:p>
            <a:pPr>
              <a:lnSpc>
                <a:spcPct val="106000"/>
              </a:lnSpc>
            </a:pPr>
            <a:r>
              <a:rPr lang="fr-FR" sz="1600" strike="noStrike">
                <a:solidFill>
                  <a:srgbClr val="000000"/>
                </a:solidFill>
                <a:latin typeface="Arial"/>
                <a:ea typeface="Calibri"/>
              </a:rPr>
              <a:t>Calendrier</a:t>
            </a:r>
            <a:endParaRPr/>
          </a:p>
          <a:p>
            <a:pPr>
              <a:lnSpc>
                <a:spcPct val="106000"/>
              </a:lnSpc>
            </a:pPr>
            <a:r>
              <a:rPr lang="fr-FR" sz="1600" strike="noStrike">
                <a:solidFill>
                  <a:srgbClr val="000000"/>
                </a:solidFill>
                <a:latin typeface="Arial"/>
                <a:ea typeface="Calibri"/>
              </a:rPr>
              <a:t>Appel à projet du FDI publié en avril. Dépôts des projets d’ici le 15 juin</a:t>
            </a:r>
            <a:endParaRPr/>
          </a:p>
        </p:txBody>
      </p:sp>
      <p:sp>
        <p:nvSpPr>
          <p:cNvPr id="127" name="CustomShape 6"/>
          <p:cNvSpPr/>
          <p:nvPr/>
        </p:nvSpPr>
        <p:spPr>
          <a:xfrm>
            <a:off x="7270920" y="2246760"/>
            <a:ext cx="1279800" cy="1352880"/>
          </a:xfrm>
          <a:prstGeom prst="teardrop">
            <a:avLst>
              <a:gd name="adj" fmla="val 32071"/>
            </a:avLst>
          </a:prstGeom>
          <a:blipFill>
            <a:blip r:embed="rId1"/>
            <a:stretch>
              <a:fillRect/>
            </a:stretch>
          </a:blipFill>
          <a:ln w="12600">
            <a:noFill/>
          </a:ln>
        </p:spPr>
        <p:style>
          <a:lnRef idx="0"/>
          <a:fillRef idx="0"/>
          <a:effectRef idx="0"/>
          <a:fontRef idx="minor"/>
        </p:style>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8" name="CustomShape 1"/>
          <p:cNvSpPr/>
          <p:nvPr/>
        </p:nvSpPr>
        <p:spPr>
          <a:xfrm>
            <a:off x="137880" y="283320"/>
            <a:ext cx="9188640" cy="865080"/>
          </a:xfrm>
          <a:prstGeom prst="rect">
            <a:avLst/>
          </a:prstGeom>
          <a:noFill/>
          <a:ln>
            <a:noFill/>
          </a:ln>
        </p:spPr>
        <p:style>
          <a:lnRef idx="0"/>
          <a:fillRef idx="0"/>
          <a:effectRef idx="0"/>
          <a:fontRef idx="minor"/>
        </p:style>
        <p:txBody>
          <a:bodyPr lIns="90000" rIns="90000" tIns="45000" bIns="45000"/>
          <a:p>
            <a:pPr>
              <a:lnSpc>
                <a:spcPct val="100000"/>
              </a:lnSpc>
            </a:pPr>
            <a:r>
              <a:rPr lang="fr-FR" sz="2800" strike="noStrike">
                <a:solidFill>
                  <a:srgbClr val="767171"/>
                </a:solidFill>
                <a:latin typeface="Arial"/>
                <a:ea typeface="DejaVu Sans"/>
              </a:rPr>
              <a:t>Des perspectives</a:t>
            </a:r>
            <a:endParaRPr/>
          </a:p>
        </p:txBody>
      </p:sp>
      <p:sp>
        <p:nvSpPr>
          <p:cNvPr id="129" name="CustomShape 2"/>
          <p:cNvSpPr/>
          <p:nvPr/>
        </p:nvSpPr>
        <p:spPr>
          <a:xfrm>
            <a:off x="415080" y="1497600"/>
            <a:ext cx="10690560" cy="395280"/>
          </a:xfrm>
          <a:prstGeom prst="rect">
            <a:avLst/>
          </a:prstGeom>
          <a:noFill/>
          <a:ln>
            <a:noFill/>
          </a:ln>
        </p:spPr>
        <p:style>
          <a:lnRef idx="0"/>
          <a:fillRef idx="0"/>
          <a:effectRef idx="0"/>
          <a:fontRef idx="minor"/>
        </p:style>
        <p:txBody>
          <a:bodyPr lIns="90000" rIns="90000" tIns="45000" bIns="45000"/>
          <a:p>
            <a:pPr>
              <a:lnSpc>
                <a:spcPct val="100000"/>
              </a:lnSpc>
            </a:pPr>
            <a:r>
              <a:rPr b="1" lang="fr-FR" sz="2000" strike="noStrike">
                <a:solidFill>
                  <a:srgbClr val="7030a0"/>
                </a:solidFill>
                <a:latin typeface="Arial"/>
              </a:rPr>
              <a:t># Un contexte porteur </a:t>
            </a:r>
            <a:endParaRPr/>
          </a:p>
        </p:txBody>
      </p:sp>
      <p:sp>
        <p:nvSpPr>
          <p:cNvPr id="130" name="CustomShape 3"/>
          <p:cNvSpPr/>
          <p:nvPr/>
        </p:nvSpPr>
        <p:spPr>
          <a:xfrm>
            <a:off x="415080" y="2055960"/>
            <a:ext cx="6656040" cy="333720"/>
          </a:xfrm>
          <a:prstGeom prst="rect">
            <a:avLst/>
          </a:prstGeom>
          <a:noFill/>
          <a:ln>
            <a:noFill/>
          </a:ln>
        </p:spPr>
        <p:style>
          <a:lnRef idx="0"/>
          <a:fillRef idx="0"/>
          <a:effectRef idx="0"/>
          <a:fontRef idx="minor"/>
        </p:style>
        <p:txBody>
          <a:bodyPr lIns="90000" rIns="90000" tIns="45000" bIns="45000"/>
          <a:p>
            <a:pPr>
              <a:lnSpc>
                <a:spcPct val="100000"/>
              </a:lnSpc>
            </a:pPr>
            <a:r>
              <a:rPr lang="fr-FR" sz="1600" strike="noStrike">
                <a:solidFill>
                  <a:srgbClr val="000000"/>
                </a:solidFill>
                <a:latin typeface="Arial"/>
                <a:ea typeface="Calibri"/>
              </a:rPr>
              <a:t> </a:t>
            </a:r>
            <a:endParaRPr/>
          </a:p>
        </p:txBody>
      </p:sp>
      <p:sp>
        <p:nvSpPr>
          <p:cNvPr id="131" name="Line 4"/>
          <p:cNvSpPr/>
          <p:nvPr/>
        </p:nvSpPr>
        <p:spPr>
          <a:xfrm>
            <a:off x="5908320" y="1897560"/>
            <a:ext cx="28080" cy="3813840"/>
          </a:xfrm>
          <a:prstGeom prst="line">
            <a:avLst/>
          </a:prstGeom>
          <a:ln/>
        </p:spPr>
      </p:sp>
      <p:sp>
        <p:nvSpPr>
          <p:cNvPr id="132" name="CustomShape 5"/>
          <p:cNvSpPr/>
          <p:nvPr/>
        </p:nvSpPr>
        <p:spPr>
          <a:xfrm>
            <a:off x="186840" y="2022120"/>
            <a:ext cx="5306040" cy="3418920"/>
          </a:xfrm>
          <a:prstGeom prst="rect">
            <a:avLst/>
          </a:prstGeom>
          <a:noFill/>
          <a:ln>
            <a:noFill/>
          </a:ln>
        </p:spPr>
        <p:style>
          <a:lnRef idx="0"/>
          <a:fillRef idx="0"/>
          <a:effectRef idx="0"/>
          <a:fontRef idx="minor"/>
        </p:style>
        <p:txBody>
          <a:bodyPr lIns="90000" rIns="90000" tIns="45000" bIns="45000"/>
          <a:p>
            <a:pPr>
              <a:lnSpc>
                <a:spcPct val="106000"/>
              </a:lnSpc>
            </a:pPr>
            <a:r>
              <a:rPr b="1" lang="fr-FR" sz="1600" strike="noStrike">
                <a:solidFill>
                  <a:srgbClr val="000000"/>
                </a:solidFill>
                <a:latin typeface="Arial"/>
                <a:ea typeface="Calibri"/>
              </a:rPr>
              <a:t>Opportunités</a:t>
            </a:r>
            <a:r>
              <a:rPr lang="fr-FR" sz="1600" strike="noStrike">
                <a:solidFill>
                  <a:srgbClr val="000000"/>
                </a:solidFill>
                <a:latin typeface="Arial"/>
                <a:ea typeface="Calibri"/>
              </a:rPr>
              <a:t> </a:t>
            </a:r>
            <a:endParaRPr/>
          </a:p>
          <a:p>
            <a:pPr>
              <a:lnSpc>
                <a:spcPct val="106000"/>
              </a:lnSpc>
              <a:buFont typeface="Arial"/>
              <a:buChar char="•"/>
            </a:pPr>
            <a:r>
              <a:rPr lang="fr-FR" sz="1600" strike="noStrike">
                <a:solidFill>
                  <a:srgbClr val="000000"/>
                </a:solidFill>
                <a:latin typeface="Arial"/>
                <a:ea typeface="Calibri"/>
              </a:rPr>
              <a:t>La compétence d’AOM prise par de nombreux EPCI, en complément des Conseils régionaux</a:t>
            </a:r>
            <a:endParaRPr/>
          </a:p>
          <a:p>
            <a:pPr>
              <a:lnSpc>
                <a:spcPct val="106000"/>
              </a:lnSpc>
              <a:buFont typeface="Arial"/>
              <a:buChar char="•"/>
            </a:pPr>
            <a:r>
              <a:rPr lang="fr-FR" sz="1600" strike="noStrike">
                <a:solidFill>
                  <a:srgbClr val="000000"/>
                </a:solidFill>
                <a:latin typeface="Arial"/>
                <a:ea typeface="Calibri"/>
              </a:rPr>
              <a:t>La compétence mobilité solidaire attribuée aux Régions qui doivent s’accorder avec les Départements</a:t>
            </a:r>
            <a:endParaRPr/>
          </a:p>
          <a:p>
            <a:pPr>
              <a:lnSpc>
                <a:spcPct val="106000"/>
              </a:lnSpc>
              <a:buFont typeface="Arial"/>
              <a:buChar char="•"/>
            </a:pPr>
            <a:r>
              <a:rPr lang="fr-FR" sz="1600" strike="noStrike">
                <a:solidFill>
                  <a:srgbClr val="000000"/>
                </a:solidFill>
                <a:latin typeface="Arial"/>
                <a:ea typeface="Calibri"/>
              </a:rPr>
              <a:t>Une augmentation à venir de la demande : la prescription de l’accompagnement mobilité par PE et par les CD</a:t>
            </a:r>
            <a:endParaRPr/>
          </a:p>
          <a:p>
            <a:pPr>
              <a:lnSpc>
                <a:spcPct val="106000"/>
              </a:lnSpc>
              <a:buFont typeface="Arial"/>
              <a:buChar char="•"/>
            </a:pPr>
            <a:r>
              <a:rPr lang="fr-FR" sz="1600" strike="noStrike">
                <a:solidFill>
                  <a:srgbClr val="000000"/>
                </a:solidFill>
                <a:latin typeface="Arial"/>
                <a:ea typeface="Calibri"/>
              </a:rPr>
              <a:t>Mobilité durable = des co-financeurs possibles</a:t>
            </a:r>
            <a:endParaRPr/>
          </a:p>
          <a:p>
            <a:pPr>
              <a:lnSpc>
                <a:spcPct val="106000"/>
              </a:lnSpc>
            </a:pPr>
            <a:endParaRPr/>
          </a:p>
        </p:txBody>
      </p:sp>
      <p:sp>
        <p:nvSpPr>
          <p:cNvPr id="133" name="CustomShape 6"/>
          <p:cNvSpPr/>
          <p:nvPr/>
        </p:nvSpPr>
        <p:spPr>
          <a:xfrm>
            <a:off x="6027840" y="2010240"/>
            <a:ext cx="5306040" cy="4339800"/>
          </a:xfrm>
          <a:prstGeom prst="rect">
            <a:avLst/>
          </a:prstGeom>
          <a:noFill/>
          <a:ln>
            <a:noFill/>
          </a:ln>
        </p:spPr>
        <p:style>
          <a:lnRef idx="0"/>
          <a:fillRef idx="0"/>
          <a:effectRef idx="0"/>
          <a:fontRef idx="minor"/>
        </p:style>
        <p:txBody>
          <a:bodyPr lIns="90000" rIns="90000" tIns="45000" bIns="45000"/>
          <a:p>
            <a:pPr>
              <a:lnSpc>
                <a:spcPct val="106000"/>
              </a:lnSpc>
            </a:pPr>
            <a:r>
              <a:rPr b="1" lang="fr-FR" sz="1600" strike="noStrike">
                <a:solidFill>
                  <a:srgbClr val="000000"/>
                </a:solidFill>
                <a:latin typeface="Arial"/>
                <a:ea typeface="Calibri"/>
              </a:rPr>
              <a:t>Un besoin de coordination renforcée</a:t>
            </a:r>
            <a:endParaRPr/>
          </a:p>
          <a:p>
            <a:pPr>
              <a:lnSpc>
                <a:spcPct val="106000"/>
              </a:lnSpc>
            </a:pPr>
            <a:endParaRPr/>
          </a:p>
          <a:p>
            <a:pPr>
              <a:lnSpc>
                <a:spcPct val="106000"/>
              </a:lnSpc>
              <a:buFont typeface="Arial"/>
              <a:buChar char="•"/>
            </a:pPr>
            <a:r>
              <a:rPr lang="fr-FR" sz="1600" strike="noStrike">
                <a:solidFill>
                  <a:srgbClr val="000000"/>
                </a:solidFill>
                <a:latin typeface="Arial"/>
                <a:ea typeface="Calibri"/>
              </a:rPr>
              <a:t>Éclatement des solutions et des acteurs</a:t>
            </a:r>
            <a:endParaRPr/>
          </a:p>
          <a:p>
            <a:pPr>
              <a:lnSpc>
                <a:spcPct val="106000"/>
              </a:lnSpc>
              <a:buFont typeface="Arial"/>
              <a:buChar char="•"/>
            </a:pPr>
            <a:r>
              <a:rPr lang="fr-FR" sz="1600" strike="noStrike">
                <a:solidFill>
                  <a:srgbClr val="000000"/>
                </a:solidFill>
                <a:latin typeface="Arial"/>
                <a:ea typeface="Calibri"/>
              </a:rPr>
              <a:t>Faible maillage territorial</a:t>
            </a:r>
            <a:endParaRPr/>
          </a:p>
          <a:p>
            <a:pPr>
              <a:lnSpc>
                <a:spcPct val="106000"/>
              </a:lnSpc>
              <a:buFont typeface="Arial"/>
              <a:buChar char="•"/>
            </a:pPr>
            <a:r>
              <a:rPr lang="fr-FR" sz="1600" strike="noStrike">
                <a:solidFill>
                  <a:srgbClr val="000000"/>
                </a:solidFill>
                <a:latin typeface="Arial"/>
                <a:ea typeface="Calibri"/>
              </a:rPr>
              <a:t>Manque de solutions d’acheminement des personnes vers les transports publics </a:t>
            </a:r>
            <a:endParaRPr/>
          </a:p>
          <a:p>
            <a:pPr>
              <a:lnSpc>
                <a:spcPct val="106000"/>
              </a:lnSpc>
              <a:buFont typeface="Arial"/>
              <a:buChar char="•"/>
            </a:pPr>
            <a:r>
              <a:rPr lang="fr-FR" sz="1600" strike="noStrike">
                <a:solidFill>
                  <a:srgbClr val="000000"/>
                </a:solidFill>
                <a:latin typeface="Arial"/>
                <a:ea typeface="Calibri"/>
              </a:rPr>
              <a:t>Manque de solutions pour répondre à des horaires atypiques</a:t>
            </a:r>
            <a:endParaRPr/>
          </a:p>
          <a:p>
            <a:pPr>
              <a:lnSpc>
                <a:spcPct val="106000"/>
              </a:lnSpc>
              <a:buFont typeface="Arial"/>
              <a:buChar char="•"/>
            </a:pPr>
            <a:endParaRPr/>
          </a:p>
          <a:p>
            <a:pPr>
              <a:lnSpc>
                <a:spcPct val="106000"/>
              </a:lnSpc>
              <a:buFont typeface="Arial"/>
              <a:buChar char="•"/>
            </a:pPr>
            <a:r>
              <a:rPr lang="fr-FR" sz="1600" strike="noStrike">
                <a:solidFill>
                  <a:srgbClr val="000000"/>
                </a:solidFill>
                <a:latin typeface="Arial"/>
                <a:ea typeface="Calibri"/>
              </a:rPr>
              <a:t>Une démarche d’information avant l’été</a:t>
            </a:r>
            <a:endParaRPr/>
          </a:p>
          <a:p>
            <a:pPr>
              <a:lnSpc>
                <a:spcPct val="106000"/>
              </a:lnSpc>
              <a:buFont typeface="Arial"/>
              <a:buChar char="•"/>
            </a:pPr>
            <a:r>
              <a:rPr lang="fr-FR" sz="1600" strike="noStrike">
                <a:solidFill>
                  <a:srgbClr val="000000"/>
                </a:solidFill>
                <a:latin typeface="Arial"/>
                <a:ea typeface="Calibri"/>
              </a:rPr>
              <a:t>Une instance de coordination à créer en septembre, portée avec la DREAL</a:t>
            </a:r>
            <a:endParaRPr/>
          </a:p>
          <a:p>
            <a:pPr>
              <a:lnSpc>
                <a:spcPct val="106000"/>
              </a:lnSpc>
            </a:pPr>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