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67" r:id="rId6"/>
    <p:sldId id="266" r:id="rId7"/>
    <p:sldId id="257" r:id="rId8"/>
    <p:sldId id="268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DDC917-A8B0-275D-1089-CEF977753D4D}" v="6" dt="2021-06-29T09:02:43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ine TARTARIN" userId="S::pauline.tartarin@famillesrurales.org::088c4232-1d71-4358-9a9a-ccf4c21c4f86" providerId="AD" clId="Web-{11DDC917-A8B0-275D-1089-CEF977753D4D}"/>
    <pc:docChg chg="modSld">
      <pc:chgData name="Pauline TARTARIN" userId="S::pauline.tartarin@famillesrurales.org::088c4232-1d71-4358-9a9a-ccf4c21c4f86" providerId="AD" clId="Web-{11DDC917-A8B0-275D-1089-CEF977753D4D}" dt="2021-06-29T09:02:43.025" v="3" actId="1076"/>
      <pc:docMkLst>
        <pc:docMk/>
      </pc:docMkLst>
      <pc:sldChg chg="modSp">
        <pc:chgData name="Pauline TARTARIN" userId="S::pauline.tartarin@famillesrurales.org::088c4232-1d71-4358-9a9a-ccf4c21c4f86" providerId="AD" clId="Web-{11DDC917-A8B0-275D-1089-CEF977753D4D}" dt="2021-06-29T09:02:26.587" v="1" actId="20577"/>
        <pc:sldMkLst>
          <pc:docMk/>
          <pc:sldMk cId="1500201116" sldId="257"/>
        </pc:sldMkLst>
        <pc:spChg chg="mod">
          <ac:chgData name="Pauline TARTARIN" userId="S::pauline.tartarin@famillesrurales.org::088c4232-1d71-4358-9a9a-ccf4c21c4f86" providerId="AD" clId="Web-{11DDC917-A8B0-275D-1089-CEF977753D4D}" dt="2021-06-29T09:02:26.587" v="1" actId="20577"/>
          <ac:spMkLst>
            <pc:docMk/>
            <pc:sldMk cId="1500201116" sldId="257"/>
            <ac:spMk id="8" creationId="{CD612691-38BC-40C4-AF13-7F29DAE53DB1}"/>
          </ac:spMkLst>
        </pc:spChg>
      </pc:sldChg>
      <pc:sldChg chg="modSp">
        <pc:chgData name="Pauline TARTARIN" userId="S::pauline.tartarin@famillesrurales.org::088c4232-1d71-4358-9a9a-ccf4c21c4f86" providerId="AD" clId="Web-{11DDC917-A8B0-275D-1089-CEF977753D4D}" dt="2021-06-29T09:02:43.025" v="3" actId="1076"/>
        <pc:sldMkLst>
          <pc:docMk/>
          <pc:sldMk cId="2337425947" sldId="268"/>
        </pc:sldMkLst>
        <pc:spChg chg="mod">
          <ac:chgData name="Pauline TARTARIN" userId="S::pauline.tartarin@famillesrurales.org::088c4232-1d71-4358-9a9a-ccf4c21c4f86" providerId="AD" clId="Web-{11DDC917-A8B0-275D-1089-CEF977753D4D}" dt="2021-06-29T09:02:42.994" v="2" actId="1076"/>
          <ac:spMkLst>
            <pc:docMk/>
            <pc:sldMk cId="2337425947" sldId="268"/>
            <ac:spMk id="5" creationId="{D04043CE-9850-4266-A83F-B1511D00E153}"/>
          </ac:spMkLst>
        </pc:spChg>
        <pc:spChg chg="mod">
          <ac:chgData name="Pauline TARTARIN" userId="S::pauline.tartarin@famillesrurales.org::088c4232-1d71-4358-9a9a-ccf4c21c4f86" providerId="AD" clId="Web-{11DDC917-A8B0-275D-1089-CEF977753D4D}" dt="2021-06-29T09:02:43.025" v="3" actId="1076"/>
          <ac:spMkLst>
            <pc:docMk/>
            <pc:sldMk cId="2337425947" sldId="268"/>
            <ac:spMk id="6" creationId="{0458589E-94D0-4221-8CBA-AC299C8720B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8CBFC5-ED20-4451-8BC9-E77ED31EAD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3483F4-0E97-4045-B09F-7D4E0FA2D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C19F37-4A4E-4151-B36B-3F74A0594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A5E5-5E24-460F-BC26-D0048C6E7F04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77699B-DFE1-4F96-B946-7BC3C7BDE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80A6AE-A927-4C9D-AC6E-9DA76451A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3C86-4CC1-454C-8EAF-3445815396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515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DD43DF-0BA4-46E1-B0BE-385F0F72D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DF0CDC2-1150-4C1C-B8CB-CFE9C814B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8ACBEA-3267-4C01-B102-CA03BC01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A5E5-5E24-460F-BC26-D0048C6E7F04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34D43E-4E8D-4E50-A60C-564CB47DB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636866-CEA0-46DA-AE0F-86C5024F1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3C86-4CC1-454C-8EAF-3445815396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099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45638F3-0398-4D02-96D8-6D61D749D8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8E327F7-28C3-425A-8634-7C83946E2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D80DDC-6805-4C07-A7A5-85FCA3701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A5E5-5E24-460F-BC26-D0048C6E7F04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91925C-C14E-4196-AAD6-9B1BC18C5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03F86D-AECD-41B2-BB08-0ED3B9058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3C86-4CC1-454C-8EAF-3445815396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557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GENE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67" b="16752"/>
          <a:stretch/>
        </p:blipFill>
        <p:spPr bwMode="auto">
          <a:xfrm>
            <a:off x="0" y="1587612"/>
            <a:ext cx="12192000" cy="3358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818" y="5357814"/>
            <a:ext cx="1731433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23884" y="1133281"/>
            <a:ext cx="6079064" cy="4330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89726"/>
            <a:ext cx="1219200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16478" y="331612"/>
            <a:ext cx="3050637" cy="77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Espace réservé du texte 5"/>
          <p:cNvSpPr>
            <a:spLocks noGrp="1"/>
          </p:cNvSpPr>
          <p:nvPr>
            <p:ph type="body" sz="quarter" idx="15"/>
          </p:nvPr>
        </p:nvSpPr>
        <p:spPr>
          <a:xfrm rot="21240000">
            <a:off x="3676178" y="2828912"/>
            <a:ext cx="4962153" cy="360000"/>
          </a:xfrm>
          <a:solidFill>
            <a:schemeClr val="bg1"/>
          </a:solidFill>
        </p:spPr>
        <p:txBody>
          <a:bodyPr wrap="none" anchor="ctr" anchorCtr="0">
            <a:noAutofit/>
          </a:bodyPr>
          <a:lstStyle>
            <a:lvl1pPr marL="0" indent="0" algn="ctr">
              <a:buFontTx/>
              <a:buNone/>
              <a:defRPr sz="2000" u="none">
                <a:solidFill>
                  <a:srgbClr val="1081C7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7" name="Espace réservé du texte 14"/>
          <p:cNvSpPr>
            <a:spLocks noGrp="1"/>
          </p:cNvSpPr>
          <p:nvPr>
            <p:ph type="body" sz="quarter" idx="11"/>
          </p:nvPr>
        </p:nvSpPr>
        <p:spPr>
          <a:xfrm rot="21228942">
            <a:off x="3589863" y="3254520"/>
            <a:ext cx="5314215" cy="350398"/>
          </a:xfrm>
          <a:solidFill>
            <a:schemeClr val="bg1"/>
          </a:solidFill>
        </p:spPr>
        <p:txBody>
          <a:bodyPr wrap="none" anchor="ctr" anchorCtr="0">
            <a:noAutofit/>
          </a:bodyPr>
          <a:lstStyle>
            <a:lvl1pPr marL="0" indent="0" algn="ctr">
              <a:buNone/>
              <a:defRPr sz="2000" baseline="0">
                <a:solidFill>
                  <a:srgbClr val="893688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8" name="Espace réservé du texte 16"/>
          <p:cNvSpPr>
            <a:spLocks noGrp="1"/>
          </p:cNvSpPr>
          <p:nvPr>
            <p:ph type="body" sz="quarter" idx="12"/>
          </p:nvPr>
        </p:nvSpPr>
        <p:spPr>
          <a:xfrm rot="21227508">
            <a:off x="3914095" y="3668538"/>
            <a:ext cx="4821540" cy="360000"/>
          </a:xfrm>
          <a:solidFill>
            <a:schemeClr val="bg1"/>
          </a:solidFill>
        </p:spPr>
        <p:txBody>
          <a:bodyPr wrap="none" anchor="ctr" anchorCtr="0">
            <a:noAutofit/>
          </a:bodyPr>
          <a:lstStyle>
            <a:lvl1pPr marL="0" indent="0" algn="ctr">
              <a:buFontTx/>
              <a:buNone/>
              <a:defRPr sz="2000" baseline="0">
                <a:solidFill>
                  <a:srgbClr val="1081C7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11114618" y="731838"/>
            <a:ext cx="1035049" cy="258762"/>
          </a:xfrm>
        </p:spPr>
        <p:txBody>
          <a:bodyPr/>
          <a:lstStyle>
            <a:lvl1pPr algn="r">
              <a:defRPr sz="1000">
                <a:latin typeface="Arial"/>
                <a:cs typeface="Arial"/>
              </a:defRPr>
            </a:lvl1pPr>
          </a:lstStyle>
          <a:p>
            <a:pPr>
              <a:defRPr/>
            </a:pPr>
            <a:fld id="{F04E52D0-9D88-BF48-A023-1D6A9747552B}" type="datetimeFigureOut">
              <a:rPr lang="fr-FR"/>
              <a:pPr>
                <a:defRPr/>
              </a:pPr>
              <a:t>29/06/2021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8837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intermediaire sans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77383" y="468313"/>
            <a:ext cx="9082084" cy="6469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309937" y="3309938"/>
            <a:ext cx="6854825" cy="23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texte 5"/>
          <p:cNvSpPr>
            <a:spLocks noGrp="1"/>
          </p:cNvSpPr>
          <p:nvPr>
            <p:ph type="body" sz="quarter" idx="11"/>
          </p:nvPr>
        </p:nvSpPr>
        <p:spPr>
          <a:xfrm rot="21240000">
            <a:off x="3367952" y="2827568"/>
            <a:ext cx="4732625" cy="388800"/>
          </a:xfrm>
          <a:solidFill>
            <a:srgbClr val="893688"/>
          </a:solidFill>
        </p:spPr>
        <p:txBody>
          <a:bodyPr wrap="none" anchor="ctr" anchorCtr="0">
            <a:noAutofit/>
          </a:bodyPr>
          <a:lstStyle>
            <a:lvl1pPr marL="0" indent="0" algn="ctr">
              <a:buFontTx/>
              <a:buNone/>
              <a:defRPr sz="240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 rot="21240000">
            <a:off x="2774192" y="3770204"/>
            <a:ext cx="6087877" cy="388800"/>
          </a:xfrm>
          <a:solidFill>
            <a:srgbClr val="893688"/>
          </a:solidFill>
        </p:spPr>
        <p:txBody>
          <a:bodyPr wrap="none" anchor="ctr" anchorCtr="0">
            <a:noAutofit/>
          </a:bodyPr>
          <a:lstStyle>
            <a:lvl1pPr marL="0" indent="0" algn="ctr">
              <a:buFontTx/>
              <a:buNone/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Espace réservé du texte 14"/>
          <p:cNvSpPr>
            <a:spLocks noGrp="1"/>
          </p:cNvSpPr>
          <p:nvPr>
            <p:ph type="body" sz="quarter" idx="13"/>
          </p:nvPr>
        </p:nvSpPr>
        <p:spPr>
          <a:xfrm rot="21228942">
            <a:off x="2686420" y="3312185"/>
            <a:ext cx="6153449" cy="388800"/>
          </a:xfrm>
          <a:solidFill>
            <a:srgbClr val="2A4BAA"/>
          </a:solidFill>
        </p:spPr>
        <p:txBody>
          <a:bodyPr wrap="none" anchor="ctr" anchorCtr="0">
            <a:noAutofit/>
          </a:bodyPr>
          <a:lstStyle>
            <a:lvl1pPr marL="0" indent="0" algn="ctr"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57217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Intermediaire image haut 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89726"/>
            <a:ext cx="1219200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0" y="1"/>
            <a:ext cx="12192000" cy="473075"/>
          </a:xfrm>
          <a:prstGeom prst="rect">
            <a:avLst/>
          </a:prstGeom>
          <a:solidFill>
            <a:srgbClr val="893688"/>
          </a:solidFill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cap="all">
                <a:solidFill>
                  <a:srgbClr val="FFFFFF"/>
                </a:solidFill>
                <a:latin typeface="Trebuchet MS"/>
                <a:ea typeface="ＭＳ Ｐゴシック" charset="0"/>
                <a:cs typeface="Trebuchet M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9pPr>
          </a:lstStyle>
          <a:p>
            <a:pPr>
              <a:defRPr/>
            </a:pP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696915"/>
          </a:xfrm>
          <a:prstGeom prst="rect">
            <a:avLst/>
          </a:prstGeom>
        </p:spPr>
        <p:txBody>
          <a:bodyPr anchor="ctr" anchorCtr="1">
            <a:normAutofit/>
          </a:bodyPr>
          <a:lstStyle>
            <a:lvl1pPr algn="ctr">
              <a:defRPr sz="2400" b="1" cap="all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ctr" anchorCtr="0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Espace réservé pour une image  9"/>
          <p:cNvSpPr>
            <a:spLocks noGrp="1"/>
          </p:cNvSpPr>
          <p:nvPr>
            <p:ph type="pic" sz="quarter" idx="10"/>
          </p:nvPr>
        </p:nvSpPr>
        <p:spPr>
          <a:xfrm>
            <a:off x="0" y="472541"/>
            <a:ext cx="12192000" cy="2434172"/>
          </a:xfrm>
        </p:spPr>
        <p:txBody>
          <a:bodyPr/>
          <a:lstStyle>
            <a:lvl1pPr marL="0" indent="0">
              <a:buNone/>
              <a:defRPr sz="1400" cap="none">
                <a:solidFill>
                  <a:srgbClr val="A6A6A6"/>
                </a:solidFill>
              </a:defRPr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0" y="19245"/>
            <a:ext cx="12192000" cy="4730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531090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dée -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41370">
            <a:off x="9476318" y="3643313"/>
            <a:ext cx="2567516" cy="339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89726"/>
            <a:ext cx="1219200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ce réservé pour une image  9"/>
          <p:cNvSpPr>
            <a:spLocks noGrp="1"/>
          </p:cNvSpPr>
          <p:nvPr>
            <p:ph type="pic" sz="quarter" idx="10"/>
          </p:nvPr>
        </p:nvSpPr>
        <p:spPr>
          <a:xfrm>
            <a:off x="0" y="466095"/>
            <a:ext cx="12192000" cy="2906713"/>
          </a:xfrm>
        </p:spPr>
        <p:txBody>
          <a:bodyPr/>
          <a:lstStyle>
            <a:lvl1pPr marL="0" indent="0">
              <a:buNone/>
              <a:defRPr sz="1400" cap="none">
                <a:solidFill>
                  <a:srgbClr val="A6A6A6"/>
                </a:solidFill>
              </a:defRPr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1"/>
          </p:nvPr>
        </p:nvSpPr>
        <p:spPr>
          <a:xfrm>
            <a:off x="1143526" y="3373438"/>
            <a:ext cx="9368367" cy="731764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1" name="Espace réservé du texte 20"/>
          <p:cNvSpPr>
            <a:spLocks noGrp="1"/>
          </p:cNvSpPr>
          <p:nvPr>
            <p:ph type="body" sz="quarter" idx="12"/>
          </p:nvPr>
        </p:nvSpPr>
        <p:spPr>
          <a:xfrm>
            <a:off x="1143001" y="4213226"/>
            <a:ext cx="9368367" cy="1673225"/>
          </a:xfrm>
        </p:spPr>
        <p:txBody>
          <a:bodyPr/>
          <a:lstStyle>
            <a:lvl1pPr marL="0" indent="0">
              <a:buNone/>
              <a:defRPr b="0" cap="none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9" name="Titre 1"/>
          <p:cNvSpPr txBox="1">
            <a:spLocks/>
          </p:cNvSpPr>
          <p:nvPr userDrawn="1"/>
        </p:nvSpPr>
        <p:spPr>
          <a:xfrm>
            <a:off x="0" y="1"/>
            <a:ext cx="12192000" cy="473075"/>
          </a:xfrm>
          <a:prstGeom prst="rect">
            <a:avLst/>
          </a:prstGeom>
          <a:solidFill>
            <a:srgbClr val="893688"/>
          </a:solidFill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cap="all">
                <a:solidFill>
                  <a:srgbClr val="FFFFFF"/>
                </a:solidFill>
                <a:latin typeface="Trebuchet MS"/>
                <a:ea typeface="ＭＳ Ｐゴシック" charset="0"/>
                <a:cs typeface="Trebuchet M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9pPr>
          </a:lstStyle>
          <a:p>
            <a:pPr>
              <a:defRPr/>
            </a:pP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10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0" y="19245"/>
            <a:ext cx="12192000" cy="4730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24491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dée,  1 image (V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89726"/>
            <a:ext cx="1219200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Espace réservé pour une image  10"/>
          <p:cNvSpPr>
            <a:spLocks noGrp="1"/>
          </p:cNvSpPr>
          <p:nvPr>
            <p:ph type="pic" sz="quarter" idx="10"/>
          </p:nvPr>
        </p:nvSpPr>
        <p:spPr>
          <a:xfrm>
            <a:off x="470278" y="803751"/>
            <a:ext cx="4011084" cy="5514975"/>
          </a:xfrm>
        </p:spPr>
        <p:txBody>
          <a:bodyPr/>
          <a:lstStyle>
            <a:lvl1pPr>
              <a:defRPr sz="1400" cap="none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7" name="Espace réservé du texte 20"/>
          <p:cNvSpPr>
            <a:spLocks noGrp="1"/>
          </p:cNvSpPr>
          <p:nvPr>
            <p:ph type="body" sz="quarter" idx="12"/>
          </p:nvPr>
        </p:nvSpPr>
        <p:spPr>
          <a:xfrm>
            <a:off x="4682068" y="1663425"/>
            <a:ext cx="7044267" cy="4655300"/>
          </a:xfrm>
        </p:spPr>
        <p:txBody>
          <a:bodyPr/>
          <a:lstStyle>
            <a:lvl1pPr marL="0" indent="0">
              <a:buNone/>
              <a:defRPr b="0" cap="none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4682067" y="803275"/>
            <a:ext cx="7044267" cy="7175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Titre 1"/>
          <p:cNvSpPr txBox="1">
            <a:spLocks/>
          </p:cNvSpPr>
          <p:nvPr userDrawn="1"/>
        </p:nvSpPr>
        <p:spPr>
          <a:xfrm>
            <a:off x="0" y="1"/>
            <a:ext cx="12192000" cy="473075"/>
          </a:xfrm>
          <a:prstGeom prst="rect">
            <a:avLst/>
          </a:prstGeom>
          <a:solidFill>
            <a:srgbClr val="893688"/>
          </a:solidFill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cap="all">
                <a:solidFill>
                  <a:srgbClr val="FFFFFF"/>
                </a:solidFill>
                <a:latin typeface="Trebuchet MS"/>
                <a:ea typeface="ＭＳ Ｐゴシック" charset="0"/>
                <a:cs typeface="Trebuchet M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9pPr>
          </a:lstStyle>
          <a:p>
            <a:pPr>
              <a:defRPr/>
            </a:pP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9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0" y="19245"/>
            <a:ext cx="12192000" cy="4730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1549120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dées-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89726"/>
            <a:ext cx="1219200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ce réservé pour une image  4"/>
          <p:cNvSpPr>
            <a:spLocks noGrp="1"/>
          </p:cNvSpPr>
          <p:nvPr>
            <p:ph type="pic" sz="quarter" idx="10"/>
          </p:nvPr>
        </p:nvSpPr>
        <p:spPr>
          <a:xfrm>
            <a:off x="406235" y="843936"/>
            <a:ext cx="2626695" cy="1624065"/>
          </a:xfrm>
        </p:spPr>
        <p:txBody>
          <a:bodyPr/>
          <a:lstStyle>
            <a:lvl1pPr marL="0" indent="0">
              <a:buNone/>
              <a:defRPr sz="1200" b="0" cap="none">
                <a:solidFill>
                  <a:srgbClr val="A6A6A6"/>
                </a:solidFill>
              </a:defRPr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21" name="Espace réservé pour une image  4"/>
          <p:cNvSpPr>
            <a:spLocks noGrp="1"/>
          </p:cNvSpPr>
          <p:nvPr>
            <p:ph type="pic" sz="quarter" idx="20"/>
          </p:nvPr>
        </p:nvSpPr>
        <p:spPr>
          <a:xfrm>
            <a:off x="406235" y="2731771"/>
            <a:ext cx="2626695" cy="1686894"/>
          </a:xfrm>
        </p:spPr>
        <p:txBody>
          <a:bodyPr/>
          <a:lstStyle>
            <a:lvl1pPr marL="0" indent="0">
              <a:buNone/>
              <a:defRPr sz="1200" b="0" cap="none">
                <a:solidFill>
                  <a:srgbClr val="A6A6A6"/>
                </a:solidFill>
              </a:defRPr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22" name="Espace réservé pour une image  4"/>
          <p:cNvSpPr>
            <a:spLocks noGrp="1"/>
          </p:cNvSpPr>
          <p:nvPr>
            <p:ph type="pic" sz="quarter" idx="21"/>
          </p:nvPr>
        </p:nvSpPr>
        <p:spPr>
          <a:xfrm>
            <a:off x="406235" y="4701624"/>
            <a:ext cx="2626695" cy="1680151"/>
          </a:xfrm>
        </p:spPr>
        <p:txBody>
          <a:bodyPr/>
          <a:lstStyle>
            <a:lvl1pPr marL="0" indent="0">
              <a:buNone/>
              <a:defRPr sz="1200" b="0" cap="none">
                <a:solidFill>
                  <a:srgbClr val="A6A6A6"/>
                </a:solidFill>
              </a:defRPr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2"/>
          </p:nvPr>
        </p:nvSpPr>
        <p:spPr>
          <a:xfrm>
            <a:off x="3498851" y="844551"/>
            <a:ext cx="7924800" cy="474627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Espace réservé du texte 3"/>
          <p:cNvSpPr>
            <a:spLocks noGrp="1"/>
          </p:cNvSpPr>
          <p:nvPr>
            <p:ph type="body" sz="quarter" idx="25"/>
          </p:nvPr>
        </p:nvSpPr>
        <p:spPr>
          <a:xfrm>
            <a:off x="3498849" y="2713818"/>
            <a:ext cx="7924800" cy="474627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27"/>
          </p:nvPr>
        </p:nvSpPr>
        <p:spPr>
          <a:xfrm>
            <a:off x="3498852" y="4701624"/>
            <a:ext cx="7924800" cy="474627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Espace réservé du texte 20"/>
          <p:cNvSpPr>
            <a:spLocks noGrp="1"/>
          </p:cNvSpPr>
          <p:nvPr>
            <p:ph type="body" sz="quarter" idx="12"/>
          </p:nvPr>
        </p:nvSpPr>
        <p:spPr>
          <a:xfrm>
            <a:off x="3498851" y="1432501"/>
            <a:ext cx="7924803" cy="1035500"/>
          </a:xfrm>
        </p:spPr>
        <p:txBody>
          <a:bodyPr>
            <a:noAutofit/>
          </a:bodyPr>
          <a:lstStyle>
            <a:lvl1pPr marL="0" indent="0">
              <a:buNone/>
              <a:defRPr sz="1800" b="0" cap="none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0" name="Espace réservé du texte 20"/>
          <p:cNvSpPr>
            <a:spLocks noGrp="1"/>
          </p:cNvSpPr>
          <p:nvPr>
            <p:ph type="body" sz="quarter" idx="29"/>
          </p:nvPr>
        </p:nvSpPr>
        <p:spPr>
          <a:xfrm>
            <a:off x="3498846" y="3288018"/>
            <a:ext cx="7924803" cy="1130647"/>
          </a:xfrm>
        </p:spPr>
        <p:txBody>
          <a:bodyPr>
            <a:noAutofit/>
          </a:bodyPr>
          <a:lstStyle>
            <a:lvl1pPr marL="0" indent="0">
              <a:buNone/>
              <a:defRPr sz="1800" b="0" cap="none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3" name="Espace réservé du texte 20"/>
          <p:cNvSpPr>
            <a:spLocks noGrp="1"/>
          </p:cNvSpPr>
          <p:nvPr>
            <p:ph type="body" sz="quarter" idx="30"/>
          </p:nvPr>
        </p:nvSpPr>
        <p:spPr>
          <a:xfrm>
            <a:off x="3498846" y="5275466"/>
            <a:ext cx="7924803" cy="1130647"/>
          </a:xfrm>
        </p:spPr>
        <p:txBody>
          <a:bodyPr>
            <a:noAutofit/>
          </a:bodyPr>
          <a:lstStyle>
            <a:lvl1pPr marL="0" indent="0">
              <a:buNone/>
              <a:defRPr sz="1800" b="0" cap="none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 userDrawn="1"/>
        </p:nvSpPr>
        <p:spPr>
          <a:xfrm>
            <a:off x="0" y="9623"/>
            <a:ext cx="12192000" cy="473075"/>
          </a:xfrm>
          <a:prstGeom prst="rect">
            <a:avLst/>
          </a:prstGeom>
          <a:solidFill>
            <a:srgbClr val="893688"/>
          </a:solidFill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cap="all">
                <a:solidFill>
                  <a:srgbClr val="FFFFFF"/>
                </a:solidFill>
                <a:latin typeface="Trebuchet MS"/>
                <a:ea typeface="ＭＳ Ｐゴシック" charset="0"/>
                <a:cs typeface="Trebuchet M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9pPr>
          </a:lstStyle>
          <a:p>
            <a:pPr>
              <a:defRPr/>
            </a:pP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13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0" y="19245"/>
            <a:ext cx="12192000" cy="4730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582587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dées- 3 images (V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89726"/>
            <a:ext cx="1219200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ce réservé pour une image  4"/>
          <p:cNvSpPr>
            <a:spLocks noGrp="1"/>
          </p:cNvSpPr>
          <p:nvPr>
            <p:ph type="pic" sz="quarter" idx="11"/>
          </p:nvPr>
        </p:nvSpPr>
        <p:spPr>
          <a:xfrm>
            <a:off x="191123" y="873612"/>
            <a:ext cx="3773395" cy="2336484"/>
          </a:xfrm>
        </p:spPr>
        <p:txBody>
          <a:bodyPr/>
          <a:lstStyle>
            <a:lvl1pPr marL="0" indent="0">
              <a:buNone/>
              <a:defRPr sz="1200" cap="none">
                <a:solidFill>
                  <a:srgbClr val="A6A6A6"/>
                </a:solidFill>
              </a:defRPr>
            </a:lvl1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10" name="Espace réservé pour une image  4"/>
          <p:cNvSpPr>
            <a:spLocks noGrp="1"/>
          </p:cNvSpPr>
          <p:nvPr>
            <p:ph type="pic" sz="quarter" idx="20"/>
          </p:nvPr>
        </p:nvSpPr>
        <p:spPr>
          <a:xfrm>
            <a:off x="4221676" y="881255"/>
            <a:ext cx="3773395" cy="2336484"/>
          </a:xfrm>
        </p:spPr>
        <p:txBody>
          <a:bodyPr/>
          <a:lstStyle>
            <a:lvl1pPr marL="0" indent="0">
              <a:buNone/>
              <a:defRPr sz="1200" cap="none">
                <a:solidFill>
                  <a:srgbClr val="A6A6A6"/>
                </a:solidFill>
              </a:defRPr>
            </a:lvl1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12" name="Espace réservé pour une image  4"/>
          <p:cNvSpPr>
            <a:spLocks noGrp="1"/>
          </p:cNvSpPr>
          <p:nvPr>
            <p:ph type="pic" sz="quarter" idx="22"/>
          </p:nvPr>
        </p:nvSpPr>
        <p:spPr>
          <a:xfrm>
            <a:off x="8165413" y="873612"/>
            <a:ext cx="3773395" cy="2336484"/>
          </a:xfrm>
        </p:spPr>
        <p:txBody>
          <a:bodyPr/>
          <a:lstStyle>
            <a:lvl1pPr marL="0" indent="0">
              <a:buNone/>
              <a:defRPr sz="1200" cap="none">
                <a:solidFill>
                  <a:srgbClr val="A6A6A6"/>
                </a:solidFill>
              </a:defRPr>
            </a:lvl1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21" name="Espace réservé du texte 20"/>
          <p:cNvSpPr>
            <a:spLocks noGrp="1"/>
          </p:cNvSpPr>
          <p:nvPr>
            <p:ph type="body" sz="quarter" idx="26"/>
          </p:nvPr>
        </p:nvSpPr>
        <p:spPr>
          <a:xfrm>
            <a:off x="192618" y="3361815"/>
            <a:ext cx="3771900" cy="477315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29"/>
          </p:nvPr>
        </p:nvSpPr>
        <p:spPr>
          <a:xfrm>
            <a:off x="191919" y="3971166"/>
            <a:ext cx="3772599" cy="2485120"/>
          </a:xfrm>
        </p:spPr>
        <p:txBody>
          <a:bodyPr>
            <a:noAutofit/>
          </a:bodyPr>
          <a:lstStyle>
            <a:lvl1pPr marL="0" indent="0">
              <a:buNone/>
              <a:defRPr sz="1800" b="0" cap="none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30"/>
          </p:nvPr>
        </p:nvSpPr>
        <p:spPr>
          <a:xfrm>
            <a:off x="4221677" y="3361815"/>
            <a:ext cx="3771900" cy="477315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31"/>
          </p:nvPr>
        </p:nvSpPr>
        <p:spPr>
          <a:xfrm>
            <a:off x="4220978" y="3971166"/>
            <a:ext cx="3772599" cy="2485120"/>
          </a:xfrm>
        </p:spPr>
        <p:txBody>
          <a:bodyPr>
            <a:noAutofit/>
          </a:bodyPr>
          <a:lstStyle>
            <a:lvl1pPr marL="0" indent="0">
              <a:buNone/>
              <a:defRPr sz="1800" b="0" cap="none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5" name="Espace réservé du texte 20"/>
          <p:cNvSpPr>
            <a:spLocks noGrp="1"/>
          </p:cNvSpPr>
          <p:nvPr>
            <p:ph type="body" sz="quarter" idx="32"/>
          </p:nvPr>
        </p:nvSpPr>
        <p:spPr>
          <a:xfrm>
            <a:off x="8166909" y="3361815"/>
            <a:ext cx="3771900" cy="477315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Espace réservé du texte 20"/>
          <p:cNvSpPr>
            <a:spLocks noGrp="1"/>
          </p:cNvSpPr>
          <p:nvPr>
            <p:ph type="body" sz="quarter" idx="33"/>
          </p:nvPr>
        </p:nvSpPr>
        <p:spPr>
          <a:xfrm>
            <a:off x="8166210" y="3971166"/>
            <a:ext cx="3772599" cy="2485120"/>
          </a:xfrm>
        </p:spPr>
        <p:txBody>
          <a:bodyPr>
            <a:noAutofit/>
          </a:bodyPr>
          <a:lstStyle>
            <a:lvl1pPr marL="0" indent="0">
              <a:buNone/>
              <a:defRPr sz="1800" b="0" cap="none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9" name="Titre 1"/>
          <p:cNvSpPr txBox="1">
            <a:spLocks/>
          </p:cNvSpPr>
          <p:nvPr userDrawn="1"/>
        </p:nvSpPr>
        <p:spPr>
          <a:xfrm>
            <a:off x="0" y="9623"/>
            <a:ext cx="12192000" cy="473075"/>
          </a:xfrm>
          <a:prstGeom prst="rect">
            <a:avLst/>
          </a:prstGeom>
          <a:solidFill>
            <a:srgbClr val="893688"/>
          </a:solidFill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cap="all">
                <a:solidFill>
                  <a:srgbClr val="FFFFFF"/>
                </a:solidFill>
                <a:latin typeface="Trebuchet MS"/>
                <a:ea typeface="ＭＳ Ｐゴシック" charset="0"/>
                <a:cs typeface="Trebuchet M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9pPr>
          </a:lstStyle>
          <a:p>
            <a:pPr>
              <a:defRPr/>
            </a:pP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18" name="Espace réservé du texte 6"/>
          <p:cNvSpPr>
            <a:spLocks noGrp="1"/>
          </p:cNvSpPr>
          <p:nvPr>
            <p:ph type="body" sz="quarter" idx="34"/>
          </p:nvPr>
        </p:nvSpPr>
        <p:spPr>
          <a:xfrm>
            <a:off x="0" y="19245"/>
            <a:ext cx="12192000" cy="4730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794110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89726"/>
            <a:ext cx="1219200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graphique 6"/>
          <p:cNvSpPr>
            <a:spLocks noGrp="1"/>
          </p:cNvSpPr>
          <p:nvPr>
            <p:ph type="chart" sz="quarter" idx="10"/>
          </p:nvPr>
        </p:nvSpPr>
        <p:spPr>
          <a:xfrm>
            <a:off x="268819" y="1140950"/>
            <a:ext cx="6386480" cy="4292402"/>
          </a:xfrm>
        </p:spPr>
        <p:txBody>
          <a:bodyPr/>
          <a:lstStyle>
            <a:lvl1pPr>
              <a:defRPr sz="1400" cap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fr-FR" noProof="0"/>
              <a:t>Cliquez sur l'icône pour ajouter un graphique</a:t>
            </a:r>
            <a:endParaRPr lang="fr-FR" noProof="0" dirty="0"/>
          </a:p>
        </p:txBody>
      </p:sp>
      <p:sp>
        <p:nvSpPr>
          <p:cNvPr id="6" name="Espace réservé du texte 20"/>
          <p:cNvSpPr>
            <a:spLocks noGrp="1"/>
          </p:cNvSpPr>
          <p:nvPr>
            <p:ph type="body" sz="quarter" idx="26"/>
          </p:nvPr>
        </p:nvSpPr>
        <p:spPr>
          <a:xfrm>
            <a:off x="6953188" y="1140951"/>
            <a:ext cx="4848275" cy="73936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u texte 20"/>
          <p:cNvSpPr>
            <a:spLocks noGrp="1"/>
          </p:cNvSpPr>
          <p:nvPr>
            <p:ph type="body" sz="quarter" idx="29"/>
          </p:nvPr>
        </p:nvSpPr>
        <p:spPr>
          <a:xfrm>
            <a:off x="6952490" y="1998455"/>
            <a:ext cx="4849173" cy="3434897"/>
          </a:xfrm>
        </p:spPr>
        <p:txBody>
          <a:bodyPr/>
          <a:lstStyle>
            <a:lvl1pPr marL="234000" indent="-234000">
              <a:spcBef>
                <a:spcPts val="0"/>
              </a:spcBef>
              <a:buFont typeface="Arial"/>
              <a:buChar char="•"/>
              <a:defRPr b="0" cap="none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0" name="Titre 1"/>
          <p:cNvSpPr txBox="1">
            <a:spLocks/>
          </p:cNvSpPr>
          <p:nvPr userDrawn="1"/>
        </p:nvSpPr>
        <p:spPr>
          <a:xfrm>
            <a:off x="0" y="1"/>
            <a:ext cx="12192000" cy="473075"/>
          </a:xfrm>
          <a:prstGeom prst="rect">
            <a:avLst/>
          </a:prstGeom>
          <a:solidFill>
            <a:srgbClr val="893688"/>
          </a:solidFill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cap="all">
                <a:solidFill>
                  <a:srgbClr val="FFFFFF"/>
                </a:solidFill>
                <a:latin typeface="Trebuchet MS"/>
                <a:ea typeface="ＭＳ Ｐゴシック" charset="0"/>
                <a:cs typeface="Trebuchet M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9pPr>
          </a:lstStyle>
          <a:p>
            <a:pPr>
              <a:defRPr/>
            </a:pP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9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0" y="19245"/>
            <a:ext cx="12192000" cy="4730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92865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D64363-AA81-4A4E-8FA1-D05709A91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847C0D-6581-4409-934F-19C1D192F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7747D6-D1D5-4218-BB00-AD5800943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A5E5-5E24-460F-BC26-D0048C6E7F04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050FC1-46D7-46E6-8663-7A665EBED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84F92A-10FD-41BD-9CD7-4E29D7703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3C86-4CC1-454C-8EAF-3445815396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69054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89726"/>
            <a:ext cx="1219200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ce réservé du texte 20"/>
          <p:cNvSpPr>
            <a:spLocks noGrp="1"/>
          </p:cNvSpPr>
          <p:nvPr>
            <p:ph type="body" sz="quarter" idx="26"/>
          </p:nvPr>
        </p:nvSpPr>
        <p:spPr>
          <a:xfrm>
            <a:off x="359202" y="1140951"/>
            <a:ext cx="11442261" cy="73936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texte 20"/>
          <p:cNvSpPr>
            <a:spLocks noGrp="1"/>
          </p:cNvSpPr>
          <p:nvPr>
            <p:ph type="body" sz="quarter" idx="29"/>
          </p:nvPr>
        </p:nvSpPr>
        <p:spPr>
          <a:xfrm>
            <a:off x="357281" y="1998455"/>
            <a:ext cx="11444383" cy="3434897"/>
          </a:xfrm>
        </p:spPr>
        <p:txBody>
          <a:bodyPr/>
          <a:lstStyle>
            <a:lvl1pPr marL="234000" indent="-234000">
              <a:spcBef>
                <a:spcPts val="0"/>
              </a:spcBef>
              <a:buFont typeface="Arial"/>
              <a:buChar char="•"/>
              <a:defRPr b="0" cap="none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Titre 1"/>
          <p:cNvSpPr txBox="1">
            <a:spLocks/>
          </p:cNvSpPr>
          <p:nvPr userDrawn="1"/>
        </p:nvSpPr>
        <p:spPr>
          <a:xfrm>
            <a:off x="0" y="1"/>
            <a:ext cx="12192000" cy="473075"/>
          </a:xfrm>
          <a:prstGeom prst="rect">
            <a:avLst/>
          </a:prstGeom>
          <a:solidFill>
            <a:srgbClr val="893688"/>
          </a:solidFill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cap="all">
                <a:solidFill>
                  <a:srgbClr val="FFFFFF"/>
                </a:solidFill>
                <a:latin typeface="Trebuchet MS"/>
                <a:ea typeface="ＭＳ Ｐゴシック" charset="0"/>
                <a:cs typeface="Trebuchet M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9pPr>
          </a:lstStyle>
          <a:p>
            <a:pPr>
              <a:defRPr/>
            </a:pP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0" y="19245"/>
            <a:ext cx="12192000" cy="4730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25461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89726"/>
            <a:ext cx="1219200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Espace réservé du texte 20"/>
          <p:cNvSpPr>
            <a:spLocks noGrp="1"/>
          </p:cNvSpPr>
          <p:nvPr>
            <p:ph type="body" sz="quarter" idx="32"/>
          </p:nvPr>
        </p:nvSpPr>
        <p:spPr>
          <a:xfrm>
            <a:off x="6273843" y="923666"/>
            <a:ext cx="5539248" cy="73936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33"/>
          </p:nvPr>
        </p:nvSpPr>
        <p:spPr>
          <a:xfrm>
            <a:off x="6273191" y="1781169"/>
            <a:ext cx="5539900" cy="4675117"/>
          </a:xfrm>
        </p:spPr>
        <p:txBody>
          <a:bodyPr/>
          <a:lstStyle>
            <a:lvl1pPr marL="234000" indent="-234000">
              <a:spcBef>
                <a:spcPts val="0"/>
              </a:spcBef>
              <a:buFont typeface="Arial"/>
              <a:buChar char="•"/>
              <a:defRPr b="0" cap="none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34"/>
          </p:nvPr>
        </p:nvSpPr>
        <p:spPr>
          <a:xfrm>
            <a:off x="460421" y="923666"/>
            <a:ext cx="5539248" cy="73936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35"/>
          </p:nvPr>
        </p:nvSpPr>
        <p:spPr>
          <a:xfrm>
            <a:off x="459770" y="1781169"/>
            <a:ext cx="5539900" cy="4675117"/>
          </a:xfrm>
        </p:spPr>
        <p:txBody>
          <a:bodyPr/>
          <a:lstStyle>
            <a:lvl1pPr marL="234000" indent="-234000">
              <a:spcBef>
                <a:spcPts val="0"/>
              </a:spcBef>
              <a:buFont typeface="Arial"/>
              <a:buChar char="•"/>
              <a:defRPr b="0" cap="none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Titre 1"/>
          <p:cNvSpPr txBox="1">
            <a:spLocks/>
          </p:cNvSpPr>
          <p:nvPr userDrawn="1"/>
        </p:nvSpPr>
        <p:spPr>
          <a:xfrm>
            <a:off x="0" y="1"/>
            <a:ext cx="12192000" cy="473075"/>
          </a:xfrm>
          <a:prstGeom prst="rect">
            <a:avLst/>
          </a:prstGeom>
          <a:solidFill>
            <a:srgbClr val="893688"/>
          </a:solidFill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cap="all">
                <a:solidFill>
                  <a:srgbClr val="FFFFFF"/>
                </a:solidFill>
                <a:latin typeface="Trebuchet MS"/>
                <a:ea typeface="ＭＳ Ｐゴシック" charset="0"/>
                <a:cs typeface="Trebuchet M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Trebuchet MS" charset="0"/>
                <a:ea typeface="ＭＳ Ｐゴシック" charset="0"/>
              </a:defRPr>
            </a:lvl9pPr>
          </a:lstStyle>
          <a:p>
            <a:pPr>
              <a:defRPr/>
            </a:pP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9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0" y="19245"/>
            <a:ext cx="12192000" cy="4730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0753887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89726"/>
            <a:ext cx="1219200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14133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89726"/>
            <a:ext cx="1219200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407495"/>
          </a:xfrm>
          <a:prstGeom prst="rect">
            <a:avLst/>
          </a:prstGeo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1400" cap="none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7996915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 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8438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332074-7285-4D29-AE23-C4DB20598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B302CC-B443-4E1E-AD98-7ACBD72A0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9A5DA5-8D6F-4F8B-8726-45B32071C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A5E5-5E24-460F-BC26-D0048C6E7F04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F869F7-2874-4688-90BB-C7F9030F6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2115F9-8516-42C3-B849-F50741DAE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3C86-4CC1-454C-8EAF-3445815396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851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B809D6-125F-48B6-A2C0-27FF0C96A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22E409-15DA-4945-9EDD-D9F8C6D469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CAD4232-1EFA-49ED-8BB5-1A116F11B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CC2D7E-E9AF-4DC7-A7DA-C29AF55AE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A5E5-5E24-460F-BC26-D0048C6E7F04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4F8111E-CBEE-4B94-A6CD-7A3CF988F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4DAF60-F4D5-4C21-8E52-0FFBE6BBE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3C86-4CC1-454C-8EAF-3445815396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5072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C22E10-3281-49A6-9AFC-EBCA2D38A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5AAE92-A250-4E1B-810D-251BAF7DE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C86FBEE-B389-48BF-8CEC-0ABD8A05D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4C1E3BE-C831-431B-8DAE-E421010044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F9D1F91-A6FA-4F47-81CA-EA4873FDDC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D1C8E97-26D2-4468-80BC-238DAD06E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A5E5-5E24-460F-BC26-D0048C6E7F04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1CF9B1C-97C2-4FDB-ADA7-EC0CC1C34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46A5AD4-5927-48DD-A6A3-B5ED4BA53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3C86-4CC1-454C-8EAF-3445815396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2025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CE07F6-9EE2-44B2-AF8C-B25B45A41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483F610-95B5-4697-AFCD-8D3609FBC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A5E5-5E24-460F-BC26-D0048C6E7F04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32BB492-FDCB-40FF-B09B-5F057D25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8C3D610-CD03-4C25-AD88-C11ECCF24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3C86-4CC1-454C-8EAF-3445815396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948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4263C78-7C21-4174-8329-2F002AFED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A5E5-5E24-460F-BC26-D0048C6E7F04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372D4D1-201D-455E-A6F4-E533D9706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F878FB9-B1B0-439E-BE9F-813446611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3C86-4CC1-454C-8EAF-3445815396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809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F5971B-A963-405F-A1D8-75BC05404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976309-B8B3-45CC-8944-775924565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96D03F-476C-4FC7-953A-1F2832556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69B4C8E-F2D7-43E1-891C-709B12548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A5E5-5E24-460F-BC26-D0048C6E7F04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891C2D2-F267-4912-B709-5780D7078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8F7B5E4-38C6-4AD1-9E6B-8230A5CF7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3C86-4CC1-454C-8EAF-3445815396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750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ADE708-99DE-4337-A969-ADA66A7B9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C386AF6-30DA-4C63-8270-0A30E820FC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6366B32-B60F-4253-8945-3AE9068292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9FA69CB-C2EA-4741-B00F-6EEFF9BF7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A5E5-5E24-460F-BC26-D0048C6E7F04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5DF1AD-72D1-43CB-8635-403B759E7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901A56C-2CDF-42A4-9A0A-2775DADA1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3C86-4CC1-454C-8EAF-3445815396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86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84878DC-C5E6-46E6-A8FD-53EB4D2E8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6FFFAA8-D91C-4905-B1FA-C235868D0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97CC48A-3845-4175-BD25-4280F0E7F5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8A5E5-5E24-460F-BC26-D0048C6E7F04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67445C-10C4-45C0-93D7-B972AE111A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3B99B6-32BC-4AAF-91C7-15DA4936F5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43C86-4CC1-454C-8EAF-3445815396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87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5B04273-01FE-9D42-BB22-8BF92F2D1849}" type="datetimeFigureOut">
              <a:rPr lang="fr-FR"/>
              <a:pPr>
                <a:defRPr/>
              </a:pPr>
              <a:t>29/06/2021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331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2400" b="1" kern="1200" cap="all">
          <a:solidFill>
            <a:srgbClr val="FFFFFF"/>
          </a:solidFill>
          <a:latin typeface="Trebuchet MS"/>
          <a:ea typeface="ＭＳ Ｐゴシック" charset="0"/>
          <a:cs typeface="Trebuchet M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Trebuchet MS" charset="0"/>
          <a:ea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Trebuchet MS" charset="0"/>
          <a:ea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Trebuchet MS" charset="0"/>
          <a:ea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Trebuchet MS" charset="0"/>
          <a:ea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Trebuchet MS" charset="0"/>
          <a:ea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Trebuchet MS" charset="0"/>
          <a:ea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Trebuchet MS" charset="0"/>
          <a:ea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Trebuchet MS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Wingdings" charset="0"/>
        <a:buChar char="§"/>
        <a:defRPr sz="2000" b="1" kern="1200" cap="all">
          <a:solidFill>
            <a:srgbClr val="893688"/>
          </a:solidFill>
          <a:latin typeface="Trebuchet MS"/>
          <a:ea typeface="ＭＳ Ｐゴシック" charset="0"/>
          <a:cs typeface="Trebuchet M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2A4BAA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Lucida Grande" charset="0"/>
        <a:buChar char="▻"/>
        <a:defRPr sz="2000" kern="1200">
          <a:solidFill>
            <a:schemeClr val="tx1"/>
          </a:solidFill>
          <a:latin typeface="Arial"/>
          <a:ea typeface="Arial" charset="0"/>
          <a:cs typeface="Arial"/>
        </a:defRPr>
      </a:lvl3pPr>
      <a:lvl4pPr marL="1714500" indent="-342900" algn="l" defTabSz="457200" rtl="0" eaLnBrk="1" fontAlgn="base" hangingPunct="1">
        <a:spcBef>
          <a:spcPct val="20000"/>
        </a:spcBef>
        <a:spcAft>
          <a:spcPct val="0"/>
        </a:spcAft>
        <a:buFont typeface="Lucida Grande" charset="0"/>
        <a:buChar char="⁃"/>
        <a:defRPr kern="1200">
          <a:solidFill>
            <a:schemeClr val="tx1"/>
          </a:solidFill>
          <a:latin typeface="Arial"/>
          <a:ea typeface="Arial" charset="0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i="1" kern="1200">
          <a:solidFill>
            <a:schemeClr val="tx1"/>
          </a:solidFill>
          <a:latin typeface="Arial"/>
          <a:ea typeface="Arial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12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1.png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5"/>
          </p:nvPr>
        </p:nvSpPr>
        <p:spPr>
          <a:xfrm rot="21240000">
            <a:off x="4281488" y="2707006"/>
            <a:ext cx="3721100" cy="360363"/>
          </a:xfrm>
        </p:spPr>
        <p:txBody>
          <a:bodyPr/>
          <a:lstStyle/>
          <a:p>
            <a:pPr>
              <a:defRPr/>
            </a:pPr>
            <a:r>
              <a:rPr lang="fr-FR" dirty="0"/>
              <a:t>Créer avec les familles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1"/>
          </p:nvPr>
        </p:nvSpPr>
        <p:spPr>
          <a:xfrm rot="21228942">
            <a:off x="4216401" y="3132455"/>
            <a:ext cx="3986213" cy="350838"/>
          </a:xfrm>
        </p:spPr>
        <p:txBody>
          <a:bodyPr/>
          <a:lstStyle/>
          <a:p>
            <a:pPr>
              <a:buFont typeface="Wingdings" charset="2"/>
              <a:buNone/>
              <a:defRPr/>
            </a:pPr>
            <a:r>
              <a:rPr lang="fr-FR" dirty="0"/>
              <a:t>Un tissu social et solidaire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>
          <a:xfrm rot="21227508">
            <a:off x="4203948" y="3703497"/>
            <a:ext cx="4260431" cy="375078"/>
          </a:xfrm>
        </p:spPr>
        <p:txBody>
          <a:bodyPr/>
          <a:lstStyle/>
          <a:p>
            <a:pPr>
              <a:defRPr/>
            </a:pPr>
            <a:r>
              <a:rPr lang="fr-FR" dirty="0"/>
              <a:t>Le Projet de mobilité solidaire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476521" y="869377"/>
            <a:ext cx="7210654" cy="5515450"/>
          </a:xfrm>
        </p:spPr>
        <p:txBody>
          <a:bodyPr/>
          <a:lstStyle/>
          <a:p>
            <a:r>
              <a:rPr lang="fr-FR" dirty="0"/>
              <a:t> → faciliter l’accès à la mobilité lors de transports ponctuels grâce à un réseau de conducteurs bénévoles dans les communes rurales du département.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MOBILITE SOLIDAIRE EN Indre-et-Loire</a:t>
            </a:r>
          </a:p>
        </p:txBody>
      </p:sp>
      <p:sp>
        <p:nvSpPr>
          <p:cNvPr id="10" name="Espace réservé du texte 3"/>
          <p:cNvSpPr>
            <a:spLocks noGrp="1"/>
          </p:cNvSpPr>
          <p:nvPr>
            <p:ph type="body" sz="quarter" idx="12"/>
          </p:nvPr>
        </p:nvSpPr>
        <p:spPr>
          <a:xfrm>
            <a:off x="4640103" y="2740581"/>
            <a:ext cx="5917729" cy="184605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fr-FR" sz="1800" dirty="0"/>
              <a:t>S’adresse à toutes les personnes isolées, habitant une commune rurale,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800" dirty="0"/>
              <a:t>sans condition d’âge, ni de ressources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800" dirty="0"/>
              <a:t>ne possédant pas le permis, ou pas de voiture, ou présentant un handicap temporaire ou permanent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800" dirty="0">
                <a:ea typeface="ＭＳ Ｐゴシック"/>
              </a:rPr>
              <a:t>indemnise le conducteur bénévole pour le transport effectué 0,32€ par kilomètre parcouru</a:t>
            </a:r>
          </a:p>
        </p:txBody>
      </p:sp>
      <p:sp>
        <p:nvSpPr>
          <p:cNvPr id="11" name="Espace réservé du texte 2"/>
          <p:cNvSpPr>
            <a:spLocks noGrp="1"/>
          </p:cNvSpPr>
          <p:nvPr>
            <p:ph type="body" sz="quarter" idx="11"/>
          </p:nvPr>
        </p:nvSpPr>
        <p:spPr>
          <a:xfrm>
            <a:off x="4640103" y="2342810"/>
            <a:ext cx="5917729" cy="437058"/>
          </a:xfrm>
        </p:spPr>
        <p:txBody>
          <a:bodyPr>
            <a:normAutofit/>
          </a:bodyPr>
          <a:lstStyle/>
          <a:p>
            <a:r>
              <a:rPr lang="fr-FR" sz="1800" dirty="0">
                <a:solidFill>
                  <a:srgbClr val="893688"/>
                </a:solidFill>
              </a:rPr>
              <a:t>Habitants Bénéficiaires :</a:t>
            </a:r>
          </a:p>
        </p:txBody>
      </p:sp>
      <p:pic>
        <p:nvPicPr>
          <p:cNvPr id="9" name="Espace réservé pour une image  5">
            <a:extLst>
              <a:ext uri="{FF2B5EF4-FFF2-40B4-BE49-F238E27FC236}">
                <a16:creationId xmlns:a16="http://schemas.microsoft.com/office/drawing/2014/main" id="{B386DDE9-B437-48A4-8165-8F891704EF3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1" t="2406" r="1256" b="6502"/>
          <a:stretch/>
        </p:blipFill>
        <p:spPr>
          <a:xfrm>
            <a:off x="242371" y="586960"/>
            <a:ext cx="4329629" cy="5722639"/>
          </a:xfrm>
        </p:spPr>
      </p:pic>
      <p:sp>
        <p:nvSpPr>
          <p:cNvPr id="21" name="Espace réservé du texte 3">
            <a:extLst>
              <a:ext uri="{FF2B5EF4-FFF2-40B4-BE49-F238E27FC236}">
                <a16:creationId xmlns:a16="http://schemas.microsoft.com/office/drawing/2014/main" id="{84D97EAA-2FDA-4BDB-A429-42B6EE717869}"/>
              </a:ext>
            </a:extLst>
          </p:cNvPr>
          <p:cNvSpPr txBox="1">
            <a:spLocks/>
          </p:cNvSpPr>
          <p:nvPr/>
        </p:nvSpPr>
        <p:spPr>
          <a:xfrm>
            <a:off x="4210051" y="4796922"/>
            <a:ext cx="7867650" cy="10133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0"/>
              <a:buNone/>
              <a:defRPr sz="2000" b="0" kern="1200" cap="none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rgbClr val="2A4BAA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charset="0"/>
              <a:buChar char="▻"/>
              <a:defRPr sz="1800" kern="1200">
                <a:solidFill>
                  <a:schemeClr val="tx1"/>
                </a:solidFill>
                <a:latin typeface="Arial"/>
                <a:ea typeface="Arial" charset="0"/>
                <a:cs typeface="Arial"/>
              </a:defRPr>
            </a:lvl3pPr>
            <a:lvl4pPr marL="17145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charset="0"/>
              <a:buChar char="⁃"/>
              <a:defRPr sz="1800" kern="1200">
                <a:solidFill>
                  <a:schemeClr val="tx1"/>
                </a:solidFill>
                <a:latin typeface="Arial"/>
                <a:ea typeface="Arial" charset="0"/>
                <a:cs typeface="Arial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i="1" kern="1200">
                <a:solidFill>
                  <a:schemeClr val="tx1"/>
                </a:solidFill>
                <a:latin typeface="Arial"/>
                <a:ea typeface="Arial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dirty="0"/>
              <a:t>Les financeurs publics et privés de ce projet sont : la région Centre Val de Loire, AG2R la mondiale, la communauté de communes Gâtine Choisilles Pays de Racan et le fonds européen FEADER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EA1903DC-2586-4659-A616-AA6E2812041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357" y="5773711"/>
            <a:ext cx="1729418" cy="611116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9D5D2332-9651-4C7F-AD55-89E5CA928A4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226" y="5632079"/>
            <a:ext cx="1360172" cy="930645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41B8DBAB-DC4A-4456-96C2-DC64E4E4ED6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756"/>
          <a:stretch>
            <a:fillRect/>
          </a:stretch>
        </p:blipFill>
        <p:spPr>
          <a:xfrm>
            <a:off x="7791450" y="5773711"/>
            <a:ext cx="1123950" cy="750913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58E311D8-F7C7-40F3-B506-8D34652B20BC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832" y="5751657"/>
            <a:ext cx="1095375" cy="79502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DD827080-A7B4-43B6-A21A-61BD9FC14FB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5074" y="5930092"/>
            <a:ext cx="1021080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798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pour une image  5">
            <a:extLst>
              <a:ext uri="{FF2B5EF4-FFF2-40B4-BE49-F238E27FC236}">
                <a16:creationId xmlns:a16="http://schemas.microsoft.com/office/drawing/2014/main" id="{7F25FA5E-E567-4C52-A56F-4C9A748724B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1" t="2406" r="1256" b="6502"/>
          <a:stretch/>
        </p:blipFill>
        <p:spPr>
          <a:xfrm>
            <a:off x="242371" y="586960"/>
            <a:ext cx="4329629" cy="5722639"/>
          </a:xfrm>
          <a:prstGeom prst="rect">
            <a:avLst/>
          </a:prstGeom>
        </p:spPr>
      </p:pic>
      <p:sp>
        <p:nvSpPr>
          <p:cNvPr id="7" name="Espace réservé du texte 3">
            <a:extLst>
              <a:ext uri="{FF2B5EF4-FFF2-40B4-BE49-F238E27FC236}">
                <a16:creationId xmlns:a16="http://schemas.microsoft.com/office/drawing/2014/main" id="{783F8B61-CD30-4893-9636-483A244154B8}"/>
              </a:ext>
            </a:extLst>
          </p:cNvPr>
          <p:cNvSpPr txBox="1">
            <a:spLocks/>
          </p:cNvSpPr>
          <p:nvPr/>
        </p:nvSpPr>
        <p:spPr>
          <a:xfrm>
            <a:off x="4640103" y="1988106"/>
            <a:ext cx="7428072" cy="23267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0"/>
              <a:buNone/>
              <a:defRPr sz="2000" b="0" kern="1200" cap="none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rgbClr val="2A4BAA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charset="0"/>
              <a:buChar char="▻"/>
              <a:defRPr sz="1800" kern="1200">
                <a:solidFill>
                  <a:schemeClr val="tx1"/>
                </a:solidFill>
                <a:latin typeface="Arial"/>
                <a:ea typeface="Arial" charset="0"/>
                <a:cs typeface="Arial"/>
              </a:defRPr>
            </a:lvl3pPr>
            <a:lvl4pPr marL="17145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charset="0"/>
              <a:buChar char="⁃"/>
              <a:defRPr sz="1800" kern="1200">
                <a:solidFill>
                  <a:schemeClr val="tx1"/>
                </a:solidFill>
                <a:latin typeface="Arial"/>
                <a:ea typeface="Arial" charset="0"/>
                <a:cs typeface="Arial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i="1" kern="1200">
                <a:solidFill>
                  <a:schemeClr val="tx1"/>
                </a:solidFill>
                <a:latin typeface="Arial"/>
                <a:ea typeface="Arial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dirty="0"/>
              <a:t>Opérationnel d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epuis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Janvier 2020, </a:t>
            </a:r>
            <a:r>
              <a:rPr lang="fr-FR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presque 160 transports, représentant environ 4300 km.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85% des demandes ont pour but un déplacement pour un rendez-vous médical (médecin traitant ou spécialistes, rendez-vous paramédicaux, suivi pré ou post opératoire ne faisant l’objet de bons de transport, rendez-vous pour imagerie médicale). 15% pour effectuer des courses ou des démarches administratives.</a:t>
            </a: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CD612691-38BC-40C4-AF13-7F29DAE53DB1}"/>
              </a:ext>
            </a:extLst>
          </p:cNvPr>
          <p:cNvSpPr txBox="1">
            <a:spLocks/>
          </p:cNvSpPr>
          <p:nvPr/>
        </p:nvSpPr>
        <p:spPr>
          <a:xfrm>
            <a:off x="4562475" y="380659"/>
            <a:ext cx="7334250" cy="7216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0"/>
              <a:buNone/>
              <a:defRPr sz="2000" b="1" kern="1200" cap="all">
                <a:solidFill>
                  <a:schemeClr val="bg1"/>
                </a:solidFill>
                <a:latin typeface="Trebuchet MS"/>
                <a:ea typeface="ＭＳ Ｐゴシック" charset="0"/>
                <a:cs typeface="Trebuchet MS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2A4BAA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charset="0"/>
              <a:buChar char="▻"/>
              <a:defRPr sz="2000" kern="1200">
                <a:solidFill>
                  <a:schemeClr val="tx1"/>
                </a:solidFill>
                <a:latin typeface="Arial"/>
                <a:ea typeface="Arial" charset="0"/>
                <a:cs typeface="Arial"/>
              </a:defRPr>
            </a:lvl3pPr>
            <a:lvl4pPr marL="17145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charset="0"/>
              <a:buChar char="⁃"/>
              <a:defRPr kern="1200">
                <a:solidFill>
                  <a:schemeClr val="tx1"/>
                </a:solidFill>
                <a:latin typeface="Arial"/>
                <a:ea typeface="Arial" charset="0"/>
                <a:cs typeface="Arial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i="1" kern="1200">
                <a:solidFill>
                  <a:schemeClr val="tx1"/>
                </a:solidFill>
                <a:latin typeface="Arial"/>
                <a:ea typeface="Arial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0"/>
              <a:buNone/>
              <a:tabLst/>
              <a:defRPr/>
            </a:pPr>
            <a:r>
              <a:rPr kumimoji="0" lang="fr-FR" sz="1800" b="1" i="0" u="none" strike="noStrike" kern="1200" cap="all" spc="0" normalizeH="0" baseline="0" noProof="0" dirty="0">
                <a:ln>
                  <a:noFill/>
                </a:ln>
                <a:solidFill>
                  <a:srgbClr val="893688"/>
                </a:solidFill>
                <a:effectLst/>
                <a:uLnTx/>
                <a:uFillTx/>
                <a:latin typeface="Trebuchet MS"/>
                <a:ea typeface="ＭＳ Ｐゴシック"/>
              </a:rPr>
              <a:t>Mobilité solidaire sur la CC Gâtine Choisilles Pays de </a:t>
            </a:r>
            <a:r>
              <a:rPr lang="fr-FR" sz="1800" dirty="0">
                <a:solidFill>
                  <a:srgbClr val="893688"/>
                </a:solidFill>
                <a:ea typeface="ＭＳ Ｐゴシック"/>
              </a:rPr>
              <a:t>Racan</a:t>
            </a:r>
            <a:r>
              <a:rPr kumimoji="0" lang="fr-FR" sz="1800" b="1" i="0" u="none" strike="noStrike" kern="1200" cap="all" spc="0" normalizeH="0" baseline="0" noProof="0" dirty="0">
                <a:ln>
                  <a:noFill/>
                </a:ln>
                <a:solidFill>
                  <a:srgbClr val="893688"/>
                </a:solidFill>
                <a:effectLst/>
                <a:uLnTx/>
                <a:uFillTx/>
                <a:latin typeface="Trebuchet MS"/>
                <a:ea typeface="ＭＳ Ｐゴシック"/>
              </a:rPr>
              <a:t> (19 communes) :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C74D22DE-FF7B-41D2-924C-BEB74FEAC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939233"/>
              </p:ext>
            </p:extLst>
          </p:nvPr>
        </p:nvGraphicFramePr>
        <p:xfrm>
          <a:off x="4838700" y="1147944"/>
          <a:ext cx="611505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2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3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Habitants bénéficiaires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 (sur 14 communes)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Conducteurs bénévoles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r>
                        <a:rPr lang="fr-FR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actifs (sur 11 communes)</a:t>
                      </a:r>
                      <a:endParaRPr lang="fr-FR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F29A913D-35B0-4733-B400-C90F76778513}"/>
              </a:ext>
            </a:extLst>
          </p:cNvPr>
          <p:cNvSpPr txBox="1">
            <a:spLocks/>
          </p:cNvSpPr>
          <p:nvPr/>
        </p:nvSpPr>
        <p:spPr>
          <a:xfrm>
            <a:off x="4562475" y="4413307"/>
            <a:ext cx="7334250" cy="721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0"/>
              <a:buNone/>
              <a:defRPr sz="2000" b="1" kern="1200" cap="all">
                <a:solidFill>
                  <a:schemeClr val="bg1"/>
                </a:solidFill>
                <a:latin typeface="Trebuchet MS"/>
                <a:ea typeface="ＭＳ Ｐゴシック" charset="0"/>
                <a:cs typeface="Trebuchet MS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2A4BAA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charset="0"/>
              <a:buChar char="▻"/>
              <a:defRPr sz="2000" kern="1200">
                <a:solidFill>
                  <a:schemeClr val="tx1"/>
                </a:solidFill>
                <a:latin typeface="Arial"/>
                <a:ea typeface="Arial" charset="0"/>
                <a:cs typeface="Arial"/>
              </a:defRPr>
            </a:lvl3pPr>
            <a:lvl4pPr marL="17145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charset="0"/>
              <a:buChar char="⁃"/>
              <a:defRPr kern="1200">
                <a:solidFill>
                  <a:schemeClr val="tx1"/>
                </a:solidFill>
                <a:latin typeface="Arial"/>
                <a:ea typeface="Arial" charset="0"/>
                <a:cs typeface="Arial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i="1" kern="1200">
                <a:solidFill>
                  <a:schemeClr val="tx1"/>
                </a:solidFill>
                <a:latin typeface="Arial"/>
                <a:ea typeface="Arial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charset="0"/>
              <a:buNone/>
              <a:tabLst/>
              <a:defRPr/>
            </a:pPr>
            <a:r>
              <a:rPr kumimoji="0" lang="fr-FR" sz="1800" b="1" i="0" u="none" strike="noStrike" kern="1200" cap="all" spc="0" normalizeH="0" baseline="0" noProof="0" dirty="0">
                <a:ln>
                  <a:noFill/>
                </a:ln>
                <a:solidFill>
                  <a:srgbClr val="893688"/>
                </a:solidFill>
                <a:effectLst/>
                <a:uLnTx/>
                <a:uFillTx/>
                <a:latin typeface="Trebuchet MS"/>
                <a:ea typeface="ＭＳ Ｐゴシック" charset="0"/>
              </a:rPr>
              <a:t>Mobilité solidaire sur la CC Loches Sud Touraine                (67 communes) :</a:t>
            </a:r>
          </a:p>
        </p:txBody>
      </p:sp>
      <p:sp>
        <p:nvSpPr>
          <p:cNvPr id="11" name="Espace réservé du texte 3">
            <a:extLst>
              <a:ext uri="{FF2B5EF4-FFF2-40B4-BE49-F238E27FC236}">
                <a16:creationId xmlns:a16="http://schemas.microsoft.com/office/drawing/2014/main" id="{2324A929-2CEA-417C-A278-B2D50A2CC077}"/>
              </a:ext>
            </a:extLst>
          </p:cNvPr>
          <p:cNvSpPr txBox="1">
            <a:spLocks/>
          </p:cNvSpPr>
          <p:nvPr/>
        </p:nvSpPr>
        <p:spPr>
          <a:xfrm>
            <a:off x="4640103" y="5200651"/>
            <a:ext cx="7428072" cy="12209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0"/>
              <a:buNone/>
              <a:defRPr sz="2000" b="0" kern="1200" cap="none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rgbClr val="2A4BAA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charset="0"/>
              <a:buChar char="▻"/>
              <a:defRPr sz="1800" kern="1200">
                <a:solidFill>
                  <a:schemeClr val="tx1"/>
                </a:solidFill>
                <a:latin typeface="Arial"/>
                <a:ea typeface="Arial" charset="0"/>
                <a:cs typeface="Arial"/>
              </a:defRPr>
            </a:lvl3pPr>
            <a:lvl4pPr marL="17145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charset="0"/>
              <a:buChar char="⁃"/>
              <a:defRPr sz="1800" kern="1200">
                <a:solidFill>
                  <a:schemeClr val="tx1"/>
                </a:solidFill>
                <a:latin typeface="Arial"/>
                <a:ea typeface="Arial" charset="0"/>
                <a:cs typeface="Arial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i="1" kern="1200">
                <a:solidFill>
                  <a:schemeClr val="tx1"/>
                </a:solidFill>
                <a:latin typeface="Arial"/>
                <a:ea typeface="Arial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dirty="0"/>
              <a:t>Recrutement des conducteurs bénévoles à partir de Septembre 2021, avec l’aide des associations locales et des partenaires.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Déploiement communes par communes</a:t>
            </a:r>
          </a:p>
        </p:txBody>
      </p:sp>
    </p:spTree>
    <p:extLst>
      <p:ext uri="{BB962C8B-B14F-4D97-AF65-F5344CB8AC3E}">
        <p14:creationId xmlns:p14="http://schemas.microsoft.com/office/powerpoint/2010/main" val="1500201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pour une image  5">
            <a:extLst>
              <a:ext uri="{FF2B5EF4-FFF2-40B4-BE49-F238E27FC236}">
                <a16:creationId xmlns:a16="http://schemas.microsoft.com/office/drawing/2014/main" id="{3ED08EAF-1FA5-4F3B-84C8-736E0CEC406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1" t="2406" r="1256" b="6502"/>
          <a:stretch/>
        </p:blipFill>
        <p:spPr>
          <a:xfrm>
            <a:off x="242371" y="586960"/>
            <a:ext cx="4329629" cy="5722639"/>
          </a:xfrm>
          <a:prstGeom prst="rect">
            <a:avLst/>
          </a:prstGeom>
        </p:spPr>
      </p:pic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D04043CE-9850-4266-A83F-B1511D00E153}"/>
              </a:ext>
            </a:extLst>
          </p:cNvPr>
          <p:cNvSpPr txBox="1">
            <a:spLocks/>
          </p:cNvSpPr>
          <p:nvPr/>
        </p:nvSpPr>
        <p:spPr>
          <a:xfrm>
            <a:off x="4562475" y="562222"/>
            <a:ext cx="7334250" cy="721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0"/>
              <a:buNone/>
              <a:defRPr sz="2000" b="1" kern="1200" cap="all">
                <a:solidFill>
                  <a:schemeClr val="bg1"/>
                </a:solidFill>
                <a:latin typeface="Trebuchet MS"/>
                <a:ea typeface="ＭＳ Ｐゴシック" charset="0"/>
                <a:cs typeface="Trebuchet MS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2A4BAA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charset="0"/>
              <a:buChar char="▻"/>
              <a:defRPr sz="2000" kern="1200">
                <a:solidFill>
                  <a:schemeClr val="tx1"/>
                </a:solidFill>
                <a:latin typeface="Arial"/>
                <a:ea typeface="Arial" charset="0"/>
                <a:cs typeface="Arial"/>
              </a:defRPr>
            </a:lvl3pPr>
            <a:lvl4pPr marL="17145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charset="0"/>
              <a:buChar char="⁃"/>
              <a:defRPr kern="1200">
                <a:solidFill>
                  <a:schemeClr val="tx1"/>
                </a:solidFill>
                <a:latin typeface="Arial"/>
                <a:ea typeface="Arial" charset="0"/>
                <a:cs typeface="Arial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i="1" kern="1200">
                <a:solidFill>
                  <a:schemeClr val="tx1"/>
                </a:solidFill>
                <a:latin typeface="Arial"/>
                <a:ea typeface="Arial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kumimoji="0" lang="fr-FR" sz="1800" b="1" i="0" u="none" strike="noStrike" kern="1200" cap="all" spc="0" normalizeH="0" baseline="0" noProof="0" dirty="0">
                <a:ln>
                  <a:noFill/>
                </a:ln>
                <a:solidFill>
                  <a:srgbClr val="893688"/>
                </a:solidFill>
                <a:effectLst/>
                <a:uLnTx/>
                <a:uFillTx/>
                <a:latin typeface="Trebuchet MS"/>
                <a:ea typeface="ＭＳ Ｐゴシック" charset="0"/>
              </a:rPr>
              <a:t>Difficultés d’application du décret 2019-850 relatif aux services de transport d’utilité sociale</a:t>
            </a:r>
            <a:r>
              <a:rPr lang="fr-FR" sz="1800" b="0" cap="none" dirty="0">
                <a:solidFill>
                  <a:prstClr val="black"/>
                </a:solidFill>
                <a:latin typeface="Calibri"/>
                <a:ea typeface="ＭＳ Ｐゴシック"/>
              </a:rPr>
              <a:t> </a:t>
            </a:r>
            <a:r>
              <a:rPr kumimoji="0" lang="fr-FR" sz="1800" b="1" i="0" u="none" strike="noStrike" kern="1200" cap="all" spc="0" normalizeH="0" baseline="0" noProof="0" dirty="0">
                <a:ln>
                  <a:noFill/>
                </a:ln>
                <a:solidFill>
                  <a:srgbClr val="893688"/>
                </a:solidFill>
                <a:effectLst/>
                <a:uLnTx/>
                <a:uFillTx/>
                <a:latin typeface="Trebuchet MS"/>
                <a:ea typeface="ＭＳ Ｐゴシック" charset="0"/>
              </a:rPr>
              <a:t>:</a:t>
            </a:r>
          </a:p>
        </p:txBody>
      </p:sp>
      <p:sp>
        <p:nvSpPr>
          <p:cNvPr id="6" name="Espace réservé du texte 3">
            <a:extLst>
              <a:ext uri="{FF2B5EF4-FFF2-40B4-BE49-F238E27FC236}">
                <a16:creationId xmlns:a16="http://schemas.microsoft.com/office/drawing/2014/main" id="{0458589E-94D0-4221-8CBA-AC299C8720B3}"/>
              </a:ext>
            </a:extLst>
          </p:cNvPr>
          <p:cNvSpPr txBox="1">
            <a:spLocks/>
          </p:cNvSpPr>
          <p:nvPr/>
        </p:nvSpPr>
        <p:spPr>
          <a:xfrm>
            <a:off x="4640103" y="1304072"/>
            <a:ext cx="7428072" cy="46291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0"/>
              <a:buNone/>
              <a:defRPr sz="2000" b="0" kern="1200" cap="none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rgbClr val="2A4BAA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charset="0"/>
              <a:buChar char="▻"/>
              <a:defRPr sz="1800" kern="1200">
                <a:solidFill>
                  <a:schemeClr val="tx1"/>
                </a:solidFill>
                <a:latin typeface="Arial"/>
                <a:ea typeface="Arial" charset="0"/>
                <a:cs typeface="Arial"/>
              </a:defRPr>
            </a:lvl3pPr>
            <a:lvl4pPr marL="17145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charset="0"/>
              <a:buChar char="⁃"/>
              <a:defRPr sz="1800" kern="1200">
                <a:solidFill>
                  <a:schemeClr val="tx1"/>
                </a:solidFill>
                <a:latin typeface="Arial"/>
                <a:ea typeface="Arial" charset="0"/>
                <a:cs typeface="Arial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i="1" kern="1200">
                <a:solidFill>
                  <a:schemeClr val="tx1"/>
                </a:solidFill>
                <a:latin typeface="Arial"/>
                <a:ea typeface="Arial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85% des demandes ont pour but un déplacement pour un rendez-vous médical (médecin traitant ou spécialistes, rendez-vous paramédicaux, suivi pré ou post opératoire ne faisant pas l’objet de bons de transport, rendez-vous pour imagerie médicale).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les hôpitaux et cliniques sont situés sur la métropole  (Saint Cyr sur Loire avec la clinique de l’Alliance, Tours pour hôpital Bretonneau et Chambray les Tours pour l'hôpital Trousseau)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Le décret </a:t>
            </a:r>
            <a:r>
              <a:rPr lang="fr-FR" sz="180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stipule que, </a:t>
            </a:r>
            <a:r>
              <a:rPr lang="fr-FR" sz="180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pour les aires urbaines de plus de 12000 habitants, les lieux de dépose doivent se faire aux pôles multimodaux, hors métropole. Difficile à envisager pour la majorité des personnes âgées transportées.</a:t>
            </a:r>
            <a:endParaRPr lang="fr-FR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4259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PT-Entraide-solidarit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D4CCDA9A561845A386E27DAE206BE7" ma:contentTypeVersion="11" ma:contentTypeDescription="Crée un document." ma:contentTypeScope="" ma:versionID="c2ec282622ef7d4498a4b294684dbbe9">
  <xsd:schema xmlns:xsd="http://www.w3.org/2001/XMLSchema" xmlns:xs="http://www.w3.org/2001/XMLSchema" xmlns:p="http://schemas.microsoft.com/office/2006/metadata/properties" xmlns:ns3="832ee799-499f-4b88-a175-b7fbf8d7f056" xmlns:ns4="842515de-8f76-4d7e-b1f5-d71d300dc874" targetNamespace="http://schemas.microsoft.com/office/2006/metadata/properties" ma:root="true" ma:fieldsID="fdebd46c6e8154575a4649a88437ce77" ns3:_="" ns4:_="">
    <xsd:import namespace="832ee799-499f-4b88-a175-b7fbf8d7f056"/>
    <xsd:import namespace="842515de-8f76-4d7e-b1f5-d71d300dc87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2ee799-499f-4b88-a175-b7fbf8d7f0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515de-8f76-4d7e-b1f5-d71d300dc87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CC97D71-E8E6-42A7-91B1-FCD63E1EC0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4ADAE2-40E5-43A1-B88B-F1301A1091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2ee799-499f-4b88-a175-b7fbf8d7f056"/>
    <ds:schemaRef ds:uri="842515de-8f76-4d7e-b1f5-d71d300dc8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366009F-BD57-4BAB-9119-E30076B22672}">
  <ds:schemaRefs>
    <ds:schemaRef ds:uri="http://schemas.microsoft.com/office/2006/metadata/properties"/>
    <ds:schemaRef ds:uri="842515de-8f76-4d7e-b1f5-d71d300dc87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32ee799-499f-4b88-a175-b7fbf8d7f056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394</Words>
  <Application>Microsoft Office PowerPoint</Application>
  <PresentationFormat>Grand écran</PresentationFormat>
  <Paragraphs>27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4</vt:i4>
      </vt:variant>
    </vt:vector>
  </HeadingPairs>
  <TitlesOfParts>
    <vt:vector size="6" baseType="lpstr">
      <vt:lpstr>Thème Office</vt:lpstr>
      <vt:lpstr>PPT-Entraide-solidarite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Pauline TARTARIN</dc:creator>
  <cp:lastModifiedBy>Pauline TARTARIN</cp:lastModifiedBy>
  <cp:revision>7</cp:revision>
  <dcterms:created xsi:type="dcterms:W3CDTF">2021-06-29T08:31:16Z</dcterms:created>
  <dcterms:modified xsi:type="dcterms:W3CDTF">2021-06-29T09:02:43Z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0x0101009DD4CCDA9A561845A386E27DAE206BE7</vt:lpwstr>
  </property>
</Properties>
</file>