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4"/>
    <p:sldMasterId id="2147483710" r:id="rId5"/>
    <p:sldMasterId id="2147483714" r:id="rId6"/>
    <p:sldMasterId id="2147483676" r:id="rId7"/>
    <p:sldMasterId id="2147483720" r:id="rId8"/>
    <p:sldMasterId id="2147483685" r:id="rId9"/>
    <p:sldMasterId id="2147483716" r:id="rId10"/>
    <p:sldMasterId id="2147483712" r:id="rId11"/>
    <p:sldMasterId id="2147483703" r:id="rId12"/>
    <p:sldMasterId id="2147483704" r:id="rId13"/>
    <p:sldMasterId id="2147483718" r:id="rId14"/>
    <p:sldMasterId id="2147483722" r:id="rId15"/>
    <p:sldMasterId id="2147483707" r:id="rId16"/>
  </p:sldMasterIdLst>
  <p:notesMasterIdLst>
    <p:notesMasterId r:id="rId21"/>
  </p:notesMasterIdLst>
  <p:handoutMasterIdLst>
    <p:handoutMasterId r:id="rId22"/>
  </p:handoutMasterIdLst>
  <p:sldIdLst>
    <p:sldId id="256" r:id="rId17"/>
    <p:sldId id="274" r:id="rId18"/>
    <p:sldId id="280" r:id="rId19"/>
    <p:sldId id="281" r:id="rId20"/>
  </p:sldIdLst>
  <p:sldSz cx="9144000" cy="5143500" type="screen16x9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66AB"/>
    <a:srgbClr val="23A638"/>
    <a:srgbClr val="009FE3"/>
    <a:srgbClr val="F3CE2E"/>
    <a:srgbClr val="F4CE2F"/>
    <a:srgbClr val="13A538"/>
    <a:srgbClr val="1B6F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B1BB16-F6B1-48CA-8156-60555B170110}" v="121" dt="2021-06-28T12:00:46.090"/>
    <p1510:client id="{F60FB699-5ABA-454D-B93D-12D4F7972C1F}" v="17" dt="2021-06-25T11:44:20.2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7344" autoAdjust="0"/>
  </p:normalViewPr>
  <p:slideViewPr>
    <p:cSldViewPr>
      <p:cViewPr varScale="1">
        <p:scale>
          <a:sx n="86" d="100"/>
          <a:sy n="86" d="100"/>
        </p:scale>
        <p:origin x="2334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401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0" Type="http://schemas.openxmlformats.org/officeDocument/2006/relationships/slide" Target="slides/slide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UDON Virginie" userId="2cab24c0-b40e-4368-acc8-4a5219cc55c1" providerId="ADAL" clId="{350D0DBB-5512-4193-BFCB-AEBEEA6F73E4}"/>
    <pc:docChg chg="modSld">
      <pc:chgData name="DAUDON Virginie" userId="2cab24c0-b40e-4368-acc8-4a5219cc55c1" providerId="ADAL" clId="{350D0DBB-5512-4193-BFCB-AEBEEA6F73E4}" dt="2021-06-25T11:56:07.090" v="2" actId="6549"/>
      <pc:docMkLst>
        <pc:docMk/>
      </pc:docMkLst>
      <pc:sldChg chg="modNotesTx">
        <pc:chgData name="DAUDON Virginie" userId="2cab24c0-b40e-4368-acc8-4a5219cc55c1" providerId="ADAL" clId="{350D0DBB-5512-4193-BFCB-AEBEEA6F73E4}" dt="2021-06-25T11:55:58.188" v="0" actId="6549"/>
        <pc:sldMkLst>
          <pc:docMk/>
          <pc:sldMk cId="860063621" sldId="274"/>
        </pc:sldMkLst>
      </pc:sldChg>
      <pc:sldChg chg="modNotesTx">
        <pc:chgData name="DAUDON Virginie" userId="2cab24c0-b40e-4368-acc8-4a5219cc55c1" providerId="ADAL" clId="{350D0DBB-5512-4193-BFCB-AEBEEA6F73E4}" dt="2021-06-25T11:56:03.893" v="1" actId="6549"/>
        <pc:sldMkLst>
          <pc:docMk/>
          <pc:sldMk cId="3859707091" sldId="280"/>
        </pc:sldMkLst>
      </pc:sldChg>
      <pc:sldChg chg="modNotesTx">
        <pc:chgData name="DAUDON Virginie" userId="2cab24c0-b40e-4368-acc8-4a5219cc55c1" providerId="ADAL" clId="{350D0DBB-5512-4193-BFCB-AEBEEA6F73E4}" dt="2021-06-25T11:56:07.090" v="2" actId="6549"/>
        <pc:sldMkLst>
          <pc:docMk/>
          <pc:sldMk cId="1456912814" sldId="281"/>
        </pc:sldMkLst>
      </pc:sldChg>
    </pc:docChg>
  </pc:docChgLst>
  <pc:docChgLst>
    <pc:chgData name="DAUDON Virginie" userId="2cab24c0-b40e-4368-acc8-4a5219cc55c1" providerId="ADAL" clId="{F60FB699-5ABA-454D-B93D-12D4F7972C1F}"/>
    <pc:docChg chg="custSel modSld">
      <pc:chgData name="DAUDON Virginie" userId="2cab24c0-b40e-4368-acc8-4a5219cc55c1" providerId="ADAL" clId="{F60FB699-5ABA-454D-B93D-12D4F7972C1F}" dt="2021-06-25T11:51:28.663" v="1642" actId="113"/>
      <pc:docMkLst>
        <pc:docMk/>
      </pc:docMkLst>
      <pc:sldChg chg="addSp modSp modNotesTx">
        <pc:chgData name="DAUDON Virginie" userId="2cab24c0-b40e-4368-acc8-4a5219cc55c1" providerId="ADAL" clId="{F60FB699-5ABA-454D-B93D-12D4F7972C1F}" dt="2021-06-25T11:51:28.663" v="1642" actId="113"/>
        <pc:sldMkLst>
          <pc:docMk/>
          <pc:sldMk cId="3859707091" sldId="280"/>
        </pc:sldMkLst>
        <pc:spChg chg="mod">
          <ac:chgData name="DAUDON Virginie" userId="2cab24c0-b40e-4368-acc8-4a5219cc55c1" providerId="ADAL" clId="{F60FB699-5ABA-454D-B93D-12D4F7972C1F}" dt="2021-06-25T11:46:33.641" v="1557" actId="20577"/>
          <ac:spMkLst>
            <pc:docMk/>
            <pc:sldMk cId="3859707091" sldId="280"/>
            <ac:spMk id="3" creationId="{88CC017A-20A9-40B5-A061-47EC657612D1}"/>
          </ac:spMkLst>
        </pc:spChg>
        <pc:spChg chg="mod">
          <ac:chgData name="DAUDON Virginie" userId="2cab24c0-b40e-4368-acc8-4a5219cc55c1" providerId="ADAL" clId="{F60FB699-5ABA-454D-B93D-12D4F7972C1F}" dt="2021-06-25T11:51:28.663" v="1642" actId="113"/>
          <ac:spMkLst>
            <pc:docMk/>
            <pc:sldMk cId="3859707091" sldId="280"/>
            <ac:spMk id="8" creationId="{5064CFB8-477C-46C4-A004-3EADC42130A6}"/>
          </ac:spMkLst>
        </pc:spChg>
        <pc:picChg chg="add mod">
          <ac:chgData name="DAUDON Virginie" userId="2cab24c0-b40e-4368-acc8-4a5219cc55c1" providerId="ADAL" clId="{F60FB699-5ABA-454D-B93D-12D4F7972C1F}" dt="2021-06-25T08:45:32.379" v="12" actId="1076"/>
          <ac:picMkLst>
            <pc:docMk/>
            <pc:sldMk cId="3859707091" sldId="280"/>
            <ac:picMk id="4" creationId="{AB02E191-416D-4AAC-98E0-1133DCC1F569}"/>
          </ac:picMkLst>
        </pc:picChg>
        <pc:picChg chg="add mod">
          <ac:chgData name="DAUDON Virginie" userId="2cab24c0-b40e-4368-acc8-4a5219cc55c1" providerId="ADAL" clId="{F60FB699-5ABA-454D-B93D-12D4F7972C1F}" dt="2021-06-25T08:45:34.139" v="13" actId="1076"/>
          <ac:picMkLst>
            <pc:docMk/>
            <pc:sldMk cId="3859707091" sldId="280"/>
            <ac:picMk id="5" creationId="{35EAA171-8E8B-4EEB-9609-0C90B6ABCC43}"/>
          </ac:picMkLst>
        </pc:picChg>
      </pc:sldChg>
      <pc:sldChg chg="modSp modNotesTx">
        <pc:chgData name="DAUDON Virginie" userId="2cab24c0-b40e-4368-acc8-4a5219cc55c1" providerId="ADAL" clId="{F60FB699-5ABA-454D-B93D-12D4F7972C1F}" dt="2021-06-25T11:44:36.874" v="1529" actId="20577"/>
        <pc:sldMkLst>
          <pc:docMk/>
          <pc:sldMk cId="1456912814" sldId="281"/>
        </pc:sldMkLst>
        <pc:spChg chg="mod">
          <ac:chgData name="DAUDON Virginie" userId="2cab24c0-b40e-4368-acc8-4a5219cc55c1" providerId="ADAL" clId="{F60FB699-5ABA-454D-B93D-12D4F7972C1F}" dt="2021-06-25T11:41:37.163" v="1332" actId="20577"/>
          <ac:spMkLst>
            <pc:docMk/>
            <pc:sldMk cId="1456912814" sldId="281"/>
            <ac:spMk id="8" creationId="{5064CFB8-477C-46C4-A004-3EADC42130A6}"/>
          </ac:spMkLst>
        </pc:spChg>
      </pc:sldChg>
    </pc:docChg>
  </pc:docChgLst>
  <pc:docChgLst>
    <pc:chgData name="CHAPPUIS Claire" userId="S::claire.chappuis@centrevaldeloire.fr::310d9818-15c7-407f-afcb-e0225758a59b" providerId="AD" clId="Web-{F1B1BB16-F6B1-48CA-8156-60555B170110}"/>
    <pc:docChg chg="modSld">
      <pc:chgData name="CHAPPUIS Claire" userId="S::claire.chappuis@centrevaldeloire.fr::310d9818-15c7-407f-afcb-e0225758a59b" providerId="AD" clId="Web-{F1B1BB16-F6B1-48CA-8156-60555B170110}" dt="2021-06-28T12:00:44.778" v="63" actId="20577"/>
      <pc:docMkLst>
        <pc:docMk/>
      </pc:docMkLst>
      <pc:sldChg chg="modSp">
        <pc:chgData name="CHAPPUIS Claire" userId="S::claire.chappuis@centrevaldeloire.fr::310d9818-15c7-407f-afcb-e0225758a59b" providerId="AD" clId="Web-{F1B1BB16-F6B1-48CA-8156-60555B170110}" dt="2021-06-28T12:00:44.778" v="63" actId="20577"/>
        <pc:sldMkLst>
          <pc:docMk/>
          <pc:sldMk cId="1456912814" sldId="281"/>
        </pc:sldMkLst>
        <pc:spChg chg="mod">
          <ac:chgData name="CHAPPUIS Claire" userId="S::claire.chappuis@centrevaldeloire.fr::310d9818-15c7-407f-afcb-e0225758a59b" providerId="AD" clId="Web-{F1B1BB16-F6B1-48CA-8156-60555B170110}" dt="2021-06-28T12:00:44.778" v="63" actId="20577"/>
          <ac:spMkLst>
            <pc:docMk/>
            <pc:sldMk cId="1456912814" sldId="281"/>
            <ac:spMk id="8" creationId="{5064CFB8-477C-46C4-A004-3EADC42130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3D595-5C95-49BB-9137-2C3899FD7026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37E25-A066-4FAB-8000-EA85077894F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1348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1EB9EC-8C74-4B93-87FA-3E856AC56283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B471D-FB80-4391-83F7-8EB8EBE1630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543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B471D-FB80-4391-83F7-8EB8EBE1630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55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B471D-FB80-4391-83F7-8EB8EBE1630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2503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900" i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B471D-FB80-4391-83F7-8EB8EBE1630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270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B471D-FB80-4391-83F7-8EB8EBE1630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96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png"/><Relationship Id="rId7" Type="http://schemas.microsoft.com/office/2007/relationships/hdphoto" Target="../media/hdphoto2.wdp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microsoft.com/office/2007/relationships/hdphoto" Target="../media/hdphoto1.wdp"/><Relationship Id="rId9" Type="http://schemas.microsoft.com/office/2007/relationships/hdphoto" Target="../media/hdphoto3.wdp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3867894"/>
            <a:ext cx="7704856" cy="486054"/>
          </a:xfrm>
          <a:prstGeom prst="rect">
            <a:avLst/>
          </a:prstGeom>
        </p:spPr>
        <p:txBody>
          <a:bodyPr/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 sz="2400" baseline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ICI VOTRE TITRE</a:t>
            </a:r>
          </a:p>
        </p:txBody>
      </p:sp>
    </p:spTree>
    <p:extLst>
      <p:ext uri="{BB962C8B-B14F-4D97-AF65-F5344CB8AC3E}">
        <p14:creationId xmlns:p14="http://schemas.microsoft.com/office/powerpoint/2010/main" val="1467825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5" y="843558"/>
            <a:ext cx="3672408" cy="3672483"/>
          </a:xfrm>
          <a:prstGeom prst="rect">
            <a:avLst/>
          </a:prstGeom>
        </p:spPr>
        <p:txBody>
          <a:bodyPr/>
          <a:lstStyle>
            <a:lvl1pPr marL="342900" indent="-342900" algn="l">
              <a:buFontTx/>
              <a:buBlip>
                <a:blip r:embed="rId2"/>
              </a:buBlip>
              <a:defRPr sz="2400" baseline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ICI VOTRE PAGE</a:t>
            </a:r>
          </a:p>
          <a:p>
            <a:pPr lvl="0"/>
            <a:endParaRPr lang="fr-FR" dirty="0"/>
          </a:p>
        </p:txBody>
      </p:sp>
      <p:sp>
        <p:nvSpPr>
          <p:cNvPr id="8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0" y="843558"/>
            <a:ext cx="4032448" cy="3672483"/>
          </a:xfrm>
          <a:prstGeom prst="rect">
            <a:avLst/>
          </a:prstGeom>
        </p:spPr>
        <p:txBody>
          <a:bodyPr/>
          <a:lstStyle>
            <a:lvl1pPr marL="342900" indent="-342900" algn="l">
              <a:buFontTx/>
              <a:buBlip>
                <a:blip r:embed="rId2"/>
              </a:buBlip>
              <a:defRPr sz="2400" baseline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VERSION « 2 BLOCS » 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3468"/>
            <a:ext cx="8352928" cy="70207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ICI VOTRE TITRE (VERDANA / CORPS 20)</a:t>
            </a:r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5609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5" y="915491"/>
            <a:ext cx="8065269" cy="3672483"/>
          </a:xfrm>
          <a:prstGeom prst="rect">
            <a:avLst/>
          </a:prstGeom>
        </p:spPr>
        <p:txBody>
          <a:bodyPr/>
          <a:lstStyle>
            <a:lvl1pPr marL="342900" indent="-342900" algn="l">
              <a:buFontTx/>
              <a:buBlip>
                <a:blip r:embed="rId2"/>
              </a:buBlip>
              <a:defRPr sz="2400" baseline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ICI VOTRE PAGE VERSION TEXTE NEUTRE 1 </a:t>
            </a:r>
          </a:p>
          <a:p>
            <a:pPr lvl="0"/>
            <a:endParaRPr lang="fr-FR" dirty="0"/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4" name="Espace réservé du texte 4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3468"/>
            <a:ext cx="8352928" cy="70207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ICI VOTRE TITRE (VERDANA / CORPS 20)</a:t>
            </a:r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4286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5" y="627535"/>
            <a:ext cx="8065269" cy="3960440"/>
          </a:xfrm>
          <a:prstGeom prst="rect">
            <a:avLst/>
          </a:prstGeom>
        </p:spPr>
        <p:txBody>
          <a:bodyPr/>
          <a:lstStyle>
            <a:lvl1pPr marL="342900" indent="-342900" algn="l">
              <a:buFontTx/>
              <a:buBlip>
                <a:blip r:embed="rId2"/>
              </a:buBlip>
              <a:defRPr sz="2400" baseline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ICI VOTRE PAGE VERSION TEXTE NEUTRE 2</a:t>
            </a:r>
          </a:p>
          <a:p>
            <a:pPr lvl="0"/>
            <a:endParaRPr lang="fr-FR" dirty="0"/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3069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395536" y="1923678"/>
            <a:ext cx="8208912" cy="864096"/>
          </a:xfrm>
          <a:prstGeom prst="rect">
            <a:avLst/>
          </a:prstGeom>
        </p:spPr>
        <p:txBody>
          <a:bodyPr/>
          <a:lstStyle>
            <a:lvl1pPr marL="342900" indent="-342900" algn="ctr">
              <a:buFontTx/>
              <a:buBlip>
                <a:blip r:embed="rId2"/>
              </a:buBlip>
              <a:defRPr sz="2400" baseline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Questions/remarques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3468"/>
            <a:ext cx="8352928" cy="70207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ICI VOTRE TITRE (VERDANA / CORPS 20)</a:t>
            </a:r>
          </a:p>
          <a:p>
            <a:pPr lvl="0"/>
            <a:endParaRPr lang="fr-FR" dirty="0"/>
          </a:p>
        </p:txBody>
      </p:sp>
      <p:sp>
        <p:nvSpPr>
          <p:cNvPr id="4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95536" y="2895786"/>
            <a:ext cx="8208912" cy="864096"/>
          </a:xfrm>
          <a:prstGeom prst="rect">
            <a:avLst/>
          </a:prstGeom>
        </p:spPr>
        <p:txBody>
          <a:bodyPr/>
          <a:lstStyle>
            <a:lvl1pPr marL="342900" indent="-342900" algn="ctr">
              <a:buFontTx/>
              <a:buBlip>
                <a:blip r:embed="rId2"/>
              </a:buBlip>
              <a:defRPr sz="2400" baseline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Merci de votre attention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4035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2355726"/>
            <a:ext cx="8208912" cy="702078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 sz="2400" baseline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ICI VOTRE TITRE</a:t>
            </a:r>
          </a:p>
        </p:txBody>
      </p:sp>
    </p:spTree>
    <p:extLst>
      <p:ext uri="{BB962C8B-B14F-4D97-AF65-F5344CB8AC3E}">
        <p14:creationId xmlns:p14="http://schemas.microsoft.com/office/powerpoint/2010/main" val="4101559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1011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4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3468"/>
            <a:ext cx="8352928" cy="91810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ICI VOTRE TITRE (VERDANA / CORPS 20)</a:t>
            </a:r>
          </a:p>
          <a:p>
            <a:pPr lvl="0"/>
            <a:endParaRPr lang="fr-FR" dirty="0"/>
          </a:p>
        </p:txBody>
      </p:sp>
      <p:sp>
        <p:nvSpPr>
          <p:cNvPr id="4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395536" y="1599642"/>
            <a:ext cx="8136904" cy="1890210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 sz="2400" baseline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ICI VOTRE INTRODUCTION</a:t>
            </a:r>
          </a:p>
        </p:txBody>
      </p:sp>
    </p:spTree>
    <p:extLst>
      <p:ext uri="{BB962C8B-B14F-4D97-AF65-F5344CB8AC3E}">
        <p14:creationId xmlns:p14="http://schemas.microsoft.com/office/powerpoint/2010/main" val="66834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971600" y="1779662"/>
            <a:ext cx="8352928" cy="2520280"/>
          </a:xfrm>
          <a:prstGeom prst="rect">
            <a:avLst/>
          </a:prstGeom>
        </p:spPr>
        <p:txBody>
          <a:bodyPr/>
          <a:lstStyle>
            <a:lvl1pPr marL="342900" indent="-342900" algn="l">
              <a:buFontTx/>
              <a:buBlip>
                <a:blip r:embed="rId2"/>
              </a:buBlip>
              <a:defRPr sz="2400" baseline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Texte</a:t>
            </a:r>
          </a:p>
          <a:p>
            <a:pPr lvl="0"/>
            <a:endParaRPr lang="fr-FR" dirty="0"/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4" name="Espace réservé du texte 4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3468"/>
            <a:ext cx="8352928" cy="70207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ICI VOTRE TITRE (VERDANA / CORPS 20)</a:t>
            </a:r>
          </a:p>
          <a:p>
            <a:pPr lvl="0"/>
            <a:endParaRPr lang="fr-FR" dirty="0"/>
          </a:p>
        </p:txBody>
      </p:sp>
      <p:sp>
        <p:nvSpPr>
          <p:cNvPr id="16" name="Espace réservé du texte 4"/>
          <p:cNvSpPr>
            <a:spLocks noGrp="1"/>
          </p:cNvSpPr>
          <p:nvPr>
            <p:ph type="body" sz="quarter" idx="16" hasCustomPrompt="1"/>
          </p:nvPr>
        </p:nvSpPr>
        <p:spPr>
          <a:xfrm>
            <a:off x="962526" y="982860"/>
            <a:ext cx="8352928" cy="504056"/>
          </a:xfrm>
          <a:prstGeom prst="rect">
            <a:avLst/>
          </a:prstGeom>
        </p:spPr>
        <p:txBody>
          <a:bodyPr/>
          <a:lstStyle>
            <a:lvl1pPr marL="342900" indent="-342900" algn="l">
              <a:buFontTx/>
              <a:buBlip>
                <a:blip r:embed="rId2"/>
              </a:buBlip>
              <a:defRPr sz="2400" baseline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ICI VOTRE SOMMAIRE (version 1)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929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 userDrawn="1"/>
        </p:nvSpPr>
        <p:spPr>
          <a:xfrm>
            <a:off x="913076" y="1779662"/>
            <a:ext cx="4896544" cy="432048"/>
          </a:xfrm>
          <a:custGeom>
            <a:avLst/>
            <a:gdLst>
              <a:gd name="connsiteX0" fmla="*/ 0 w 5184578"/>
              <a:gd name="connsiteY0" fmla="*/ 109932 h 659576"/>
              <a:gd name="connsiteX1" fmla="*/ 109932 w 5184578"/>
              <a:gd name="connsiteY1" fmla="*/ 0 h 659576"/>
              <a:gd name="connsiteX2" fmla="*/ 5074646 w 5184578"/>
              <a:gd name="connsiteY2" fmla="*/ 0 h 659576"/>
              <a:gd name="connsiteX3" fmla="*/ 5184578 w 5184578"/>
              <a:gd name="connsiteY3" fmla="*/ 109932 h 659576"/>
              <a:gd name="connsiteX4" fmla="*/ 5184578 w 5184578"/>
              <a:gd name="connsiteY4" fmla="*/ 549644 h 659576"/>
              <a:gd name="connsiteX5" fmla="*/ 5074646 w 5184578"/>
              <a:gd name="connsiteY5" fmla="*/ 659576 h 659576"/>
              <a:gd name="connsiteX6" fmla="*/ 109932 w 5184578"/>
              <a:gd name="connsiteY6" fmla="*/ 659576 h 659576"/>
              <a:gd name="connsiteX7" fmla="*/ 0 w 5184578"/>
              <a:gd name="connsiteY7" fmla="*/ 549644 h 659576"/>
              <a:gd name="connsiteX8" fmla="*/ 0 w 5184578"/>
              <a:gd name="connsiteY8" fmla="*/ 109932 h 65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4578" h="659576">
                <a:moveTo>
                  <a:pt x="0" y="109932"/>
                </a:moveTo>
                <a:cubicBezTo>
                  <a:pt x="0" y="49218"/>
                  <a:pt x="49218" y="0"/>
                  <a:pt x="109932" y="0"/>
                </a:cubicBezTo>
                <a:lnTo>
                  <a:pt x="5074646" y="0"/>
                </a:lnTo>
                <a:cubicBezTo>
                  <a:pt x="5135360" y="0"/>
                  <a:pt x="5184578" y="49218"/>
                  <a:pt x="5184578" y="109932"/>
                </a:cubicBezTo>
                <a:lnTo>
                  <a:pt x="5184578" y="549644"/>
                </a:lnTo>
                <a:cubicBezTo>
                  <a:pt x="5184578" y="610358"/>
                  <a:pt x="5135360" y="659576"/>
                  <a:pt x="5074646" y="659576"/>
                </a:cubicBezTo>
                <a:lnTo>
                  <a:pt x="109932" y="659576"/>
                </a:lnTo>
                <a:cubicBezTo>
                  <a:pt x="49218" y="659576"/>
                  <a:pt x="0" y="610358"/>
                  <a:pt x="0" y="549644"/>
                </a:cubicBezTo>
                <a:lnTo>
                  <a:pt x="0" y="109932"/>
                </a:lnTo>
                <a:close/>
              </a:path>
            </a:pathLst>
          </a:custGeom>
          <a:solidFill>
            <a:schemeClr val="accent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3158" tIns="93158" rIns="93158" bIns="93158" numCol="1" spcCol="1270" anchor="ctr" anchorCtr="0">
            <a:noAutofit/>
          </a:bodyPr>
          <a:lstStyle/>
          <a:p>
            <a:pPr lvl="0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br>
              <a:rPr lang="fr-FR" sz="1600" kern="1200" baseline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fr-FR" sz="1600" kern="1200" baseline="0" dirty="0"/>
            </a:br>
            <a:endParaRPr lang="fr-FR" sz="1600" kern="1200" dirty="0"/>
          </a:p>
        </p:txBody>
      </p:sp>
      <p:sp>
        <p:nvSpPr>
          <p:cNvPr id="6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987574"/>
            <a:ext cx="8352928" cy="504056"/>
          </a:xfrm>
          <a:prstGeom prst="rect">
            <a:avLst/>
          </a:prstGeom>
        </p:spPr>
        <p:txBody>
          <a:bodyPr/>
          <a:lstStyle>
            <a:lvl1pPr marL="342900" indent="-342900" algn="l">
              <a:buFontTx/>
              <a:buBlip>
                <a:blip r:embed="rId2"/>
              </a:buBlip>
              <a:defRPr sz="2400" baseline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ICI VOTRE SOMMAIRE (version 2)</a:t>
            </a:r>
          </a:p>
          <a:p>
            <a:pPr lvl="0"/>
            <a:endParaRPr lang="fr-FR" dirty="0"/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15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871693" y="1788079"/>
            <a:ext cx="7876771" cy="504056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0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Votre titre 1</a:t>
            </a:r>
          </a:p>
          <a:p>
            <a:pPr lvl="0"/>
            <a:endParaRPr lang="fr-FR" dirty="0"/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4" name="Espace réservé du texte 4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3468"/>
            <a:ext cx="8352928" cy="70207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ICI VOTRE TITRE (VERDANA / CORPS 20)</a:t>
            </a:r>
          </a:p>
          <a:p>
            <a:pPr lvl="0"/>
            <a:endParaRPr lang="fr-FR" dirty="0"/>
          </a:p>
        </p:txBody>
      </p:sp>
      <p:sp>
        <p:nvSpPr>
          <p:cNvPr id="7" name="Forme libre 6"/>
          <p:cNvSpPr/>
          <p:nvPr userDrawn="1"/>
        </p:nvSpPr>
        <p:spPr>
          <a:xfrm>
            <a:off x="909072" y="2415199"/>
            <a:ext cx="4896000" cy="432000"/>
          </a:xfrm>
          <a:custGeom>
            <a:avLst/>
            <a:gdLst>
              <a:gd name="connsiteX0" fmla="*/ 0 w 5184578"/>
              <a:gd name="connsiteY0" fmla="*/ 109801 h 658790"/>
              <a:gd name="connsiteX1" fmla="*/ 109801 w 5184578"/>
              <a:gd name="connsiteY1" fmla="*/ 0 h 658790"/>
              <a:gd name="connsiteX2" fmla="*/ 5074777 w 5184578"/>
              <a:gd name="connsiteY2" fmla="*/ 0 h 658790"/>
              <a:gd name="connsiteX3" fmla="*/ 5184578 w 5184578"/>
              <a:gd name="connsiteY3" fmla="*/ 109801 h 658790"/>
              <a:gd name="connsiteX4" fmla="*/ 5184578 w 5184578"/>
              <a:gd name="connsiteY4" fmla="*/ 548989 h 658790"/>
              <a:gd name="connsiteX5" fmla="*/ 5074777 w 5184578"/>
              <a:gd name="connsiteY5" fmla="*/ 658790 h 658790"/>
              <a:gd name="connsiteX6" fmla="*/ 109801 w 5184578"/>
              <a:gd name="connsiteY6" fmla="*/ 658790 h 658790"/>
              <a:gd name="connsiteX7" fmla="*/ 0 w 5184578"/>
              <a:gd name="connsiteY7" fmla="*/ 548989 h 658790"/>
              <a:gd name="connsiteX8" fmla="*/ 0 w 5184578"/>
              <a:gd name="connsiteY8" fmla="*/ 109801 h 658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4578" h="658790">
                <a:moveTo>
                  <a:pt x="0" y="109801"/>
                </a:moveTo>
                <a:cubicBezTo>
                  <a:pt x="0" y="49160"/>
                  <a:pt x="49160" y="0"/>
                  <a:pt x="109801" y="0"/>
                </a:cubicBezTo>
                <a:lnTo>
                  <a:pt x="5074777" y="0"/>
                </a:lnTo>
                <a:cubicBezTo>
                  <a:pt x="5135418" y="0"/>
                  <a:pt x="5184578" y="49160"/>
                  <a:pt x="5184578" y="109801"/>
                </a:cubicBezTo>
                <a:lnTo>
                  <a:pt x="5184578" y="548989"/>
                </a:lnTo>
                <a:cubicBezTo>
                  <a:pt x="5184578" y="609630"/>
                  <a:pt x="5135418" y="658790"/>
                  <a:pt x="5074777" y="658790"/>
                </a:cubicBezTo>
                <a:lnTo>
                  <a:pt x="109801" y="658790"/>
                </a:lnTo>
                <a:cubicBezTo>
                  <a:pt x="49160" y="658790"/>
                  <a:pt x="0" y="609630"/>
                  <a:pt x="0" y="548989"/>
                </a:cubicBezTo>
                <a:lnTo>
                  <a:pt x="0" y="109801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3158" tIns="93158" rIns="93158" bIns="93158" numCol="1" spcCol="1270" anchor="ctr" anchorCtr="0">
            <a:noAutofit/>
          </a:bodyPr>
          <a:lstStyle/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Forme libre 7"/>
          <p:cNvSpPr/>
          <p:nvPr userDrawn="1"/>
        </p:nvSpPr>
        <p:spPr>
          <a:xfrm>
            <a:off x="909072" y="3085746"/>
            <a:ext cx="4896000" cy="432000"/>
          </a:xfrm>
          <a:custGeom>
            <a:avLst/>
            <a:gdLst>
              <a:gd name="connsiteX0" fmla="*/ 0 w 5183994"/>
              <a:gd name="connsiteY0" fmla="*/ 109801 h 658790"/>
              <a:gd name="connsiteX1" fmla="*/ 109801 w 5183994"/>
              <a:gd name="connsiteY1" fmla="*/ 0 h 658790"/>
              <a:gd name="connsiteX2" fmla="*/ 5074193 w 5183994"/>
              <a:gd name="connsiteY2" fmla="*/ 0 h 658790"/>
              <a:gd name="connsiteX3" fmla="*/ 5183994 w 5183994"/>
              <a:gd name="connsiteY3" fmla="*/ 109801 h 658790"/>
              <a:gd name="connsiteX4" fmla="*/ 5183994 w 5183994"/>
              <a:gd name="connsiteY4" fmla="*/ 548989 h 658790"/>
              <a:gd name="connsiteX5" fmla="*/ 5074193 w 5183994"/>
              <a:gd name="connsiteY5" fmla="*/ 658790 h 658790"/>
              <a:gd name="connsiteX6" fmla="*/ 109801 w 5183994"/>
              <a:gd name="connsiteY6" fmla="*/ 658790 h 658790"/>
              <a:gd name="connsiteX7" fmla="*/ 0 w 5183994"/>
              <a:gd name="connsiteY7" fmla="*/ 548989 h 658790"/>
              <a:gd name="connsiteX8" fmla="*/ 0 w 5183994"/>
              <a:gd name="connsiteY8" fmla="*/ 109801 h 658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3994" h="658790">
                <a:moveTo>
                  <a:pt x="0" y="109801"/>
                </a:moveTo>
                <a:cubicBezTo>
                  <a:pt x="0" y="49160"/>
                  <a:pt x="49160" y="0"/>
                  <a:pt x="109801" y="0"/>
                </a:cubicBezTo>
                <a:lnTo>
                  <a:pt x="5074193" y="0"/>
                </a:lnTo>
                <a:cubicBezTo>
                  <a:pt x="5134834" y="0"/>
                  <a:pt x="5183994" y="49160"/>
                  <a:pt x="5183994" y="109801"/>
                </a:cubicBezTo>
                <a:lnTo>
                  <a:pt x="5183994" y="548989"/>
                </a:lnTo>
                <a:cubicBezTo>
                  <a:pt x="5183994" y="609630"/>
                  <a:pt x="5134834" y="658790"/>
                  <a:pt x="5074193" y="658790"/>
                </a:cubicBezTo>
                <a:lnTo>
                  <a:pt x="109801" y="658790"/>
                </a:lnTo>
                <a:cubicBezTo>
                  <a:pt x="49160" y="658790"/>
                  <a:pt x="0" y="609630"/>
                  <a:pt x="0" y="548989"/>
                </a:cubicBezTo>
                <a:lnTo>
                  <a:pt x="0" y="10980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3158" tIns="93158" rIns="93158" bIns="93158" numCol="1" spcCol="1270" anchor="ctr" anchorCtr="0">
            <a:noAutofit/>
          </a:bodyPr>
          <a:lstStyle/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9" name="Picture 2" descr="RÃ©sultat de recherche d'images pour &quot;objectif atteint icone&quot;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516" b="98535" l="1270" r="97852">
                        <a14:foregroundMark x1="33496" y1="8789" x2="33496" y2="8789"/>
                      </a14:backgroundRemoval>
                    </a14:imgEffect>
                    <a14:imgEffect>
                      <a14:sharpenSoften amount="-25000"/>
                    </a14:imgEffect>
                    <a14:imgEffect>
                      <a14:colorTemperature colorTemp="53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996" y="1644063"/>
            <a:ext cx="674465" cy="674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93" y="2359452"/>
            <a:ext cx="640779" cy="640779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41" y="2893187"/>
            <a:ext cx="766281" cy="766281"/>
          </a:xfrm>
          <a:prstGeom prst="rect">
            <a:avLst/>
          </a:prstGeom>
        </p:spPr>
      </p:pic>
      <p:sp>
        <p:nvSpPr>
          <p:cNvPr id="12" name="Forme libre 11"/>
          <p:cNvSpPr/>
          <p:nvPr userDrawn="1"/>
        </p:nvSpPr>
        <p:spPr>
          <a:xfrm>
            <a:off x="913620" y="3670146"/>
            <a:ext cx="4896000" cy="432000"/>
          </a:xfrm>
          <a:custGeom>
            <a:avLst/>
            <a:gdLst>
              <a:gd name="connsiteX0" fmla="*/ 0 w 5183994"/>
              <a:gd name="connsiteY0" fmla="*/ 109801 h 658790"/>
              <a:gd name="connsiteX1" fmla="*/ 109801 w 5183994"/>
              <a:gd name="connsiteY1" fmla="*/ 0 h 658790"/>
              <a:gd name="connsiteX2" fmla="*/ 5074193 w 5183994"/>
              <a:gd name="connsiteY2" fmla="*/ 0 h 658790"/>
              <a:gd name="connsiteX3" fmla="*/ 5183994 w 5183994"/>
              <a:gd name="connsiteY3" fmla="*/ 109801 h 658790"/>
              <a:gd name="connsiteX4" fmla="*/ 5183994 w 5183994"/>
              <a:gd name="connsiteY4" fmla="*/ 548989 h 658790"/>
              <a:gd name="connsiteX5" fmla="*/ 5074193 w 5183994"/>
              <a:gd name="connsiteY5" fmla="*/ 658790 h 658790"/>
              <a:gd name="connsiteX6" fmla="*/ 109801 w 5183994"/>
              <a:gd name="connsiteY6" fmla="*/ 658790 h 658790"/>
              <a:gd name="connsiteX7" fmla="*/ 0 w 5183994"/>
              <a:gd name="connsiteY7" fmla="*/ 548989 h 658790"/>
              <a:gd name="connsiteX8" fmla="*/ 0 w 5183994"/>
              <a:gd name="connsiteY8" fmla="*/ 109801 h 658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3994" h="658790">
                <a:moveTo>
                  <a:pt x="0" y="109801"/>
                </a:moveTo>
                <a:cubicBezTo>
                  <a:pt x="0" y="49160"/>
                  <a:pt x="49160" y="0"/>
                  <a:pt x="109801" y="0"/>
                </a:cubicBezTo>
                <a:lnTo>
                  <a:pt x="5074193" y="0"/>
                </a:lnTo>
                <a:cubicBezTo>
                  <a:pt x="5134834" y="0"/>
                  <a:pt x="5183994" y="49160"/>
                  <a:pt x="5183994" y="109801"/>
                </a:cubicBezTo>
                <a:lnTo>
                  <a:pt x="5183994" y="548989"/>
                </a:lnTo>
                <a:cubicBezTo>
                  <a:pt x="5183994" y="609630"/>
                  <a:pt x="5134834" y="658790"/>
                  <a:pt x="5074193" y="658790"/>
                </a:cubicBezTo>
                <a:lnTo>
                  <a:pt x="109801" y="658790"/>
                </a:lnTo>
                <a:cubicBezTo>
                  <a:pt x="49160" y="658790"/>
                  <a:pt x="0" y="609630"/>
                  <a:pt x="0" y="548989"/>
                </a:cubicBezTo>
                <a:lnTo>
                  <a:pt x="0" y="109801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3158" tIns="93158" rIns="93158" bIns="93158" numCol="1" spcCol="1270" anchor="ctr" anchorCtr="0">
            <a:noAutofit/>
          </a:bodyPr>
          <a:lstStyle/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pic>
        <p:nvPicPr>
          <p:cNvPr id="13" name="Picture 5" descr="RÃ©sultat de recherche d'images pour &quot;Ã©chÃ©ances logo&quot;"/>
          <p:cNvPicPr>
            <a:picLocks noChangeAspect="1" noChangeArrowheads="1"/>
          </p:cNvPicPr>
          <p:nvPr userDrawn="1"/>
        </p:nvPicPr>
        <p:blipFill rotWithShape="1">
          <a:blip r:embed="rId8" cstate="print">
            <a:duotone>
              <a:prstClr val="black"/>
              <a:schemeClr val="accent1">
                <a:lumMod val="75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29395" b="67383" l="31348" r="63184">
                        <a14:foregroundMark x1="39355" y1="35742" x2="39355" y2="35742"/>
                        <a14:foregroundMark x1="59863" y1="35059" x2="59863" y2="35059"/>
                        <a14:foregroundMark x1="50195" y1="45020" x2="50195" y2="45020"/>
                        <a14:foregroundMark x1="47168" y1="58691" x2="47168" y2="586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916" t="26415" r="31807" b="25478"/>
          <a:stretch/>
        </p:blipFill>
        <p:spPr bwMode="auto">
          <a:xfrm>
            <a:off x="268293" y="3517746"/>
            <a:ext cx="599168" cy="840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867461" y="2427734"/>
            <a:ext cx="7881003" cy="504056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0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Votre titre 2</a:t>
            </a:r>
          </a:p>
          <a:p>
            <a:pPr lvl="0"/>
            <a:endParaRPr lang="fr-FR" dirty="0"/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20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899592" y="3075806"/>
            <a:ext cx="7881003" cy="504056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0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Votre titre 3</a:t>
            </a:r>
          </a:p>
          <a:p>
            <a:pPr lvl="0"/>
            <a:endParaRPr lang="fr-FR" dirty="0"/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21" name="Espace réservé du texte 4"/>
          <p:cNvSpPr>
            <a:spLocks noGrp="1"/>
          </p:cNvSpPr>
          <p:nvPr>
            <p:ph type="body" sz="quarter" idx="15" hasCustomPrompt="1"/>
          </p:nvPr>
        </p:nvSpPr>
        <p:spPr>
          <a:xfrm>
            <a:off x="899592" y="3651870"/>
            <a:ext cx="7881003" cy="504056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0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Votre titre 4</a:t>
            </a:r>
          </a:p>
          <a:p>
            <a:pPr lvl="0"/>
            <a:endParaRPr lang="fr-FR" dirty="0"/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557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2" grpId="0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4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3468"/>
            <a:ext cx="8352928" cy="70207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ICI VOTRE TITRE (VERDANA / CORPS 20)</a:t>
            </a:r>
          </a:p>
          <a:p>
            <a:pPr lvl="0"/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1347614"/>
            <a:ext cx="8352928" cy="3168427"/>
          </a:xfrm>
          <a:prstGeom prst="rect">
            <a:avLst/>
          </a:prstGeom>
        </p:spPr>
        <p:txBody>
          <a:bodyPr/>
          <a:lstStyle>
            <a:lvl1pPr marL="342900" indent="-342900" algn="l">
              <a:buFontTx/>
              <a:buBlip>
                <a:blip r:embed="rId2"/>
              </a:buBlip>
              <a:defRPr sz="2400" baseline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ICI VOTRE SOMMAIRE (version 3)</a:t>
            </a:r>
          </a:p>
          <a:p>
            <a:pPr lvl="0"/>
            <a:endParaRPr lang="fr-FR" dirty="0"/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644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1131590"/>
            <a:ext cx="8352928" cy="3384451"/>
          </a:xfrm>
          <a:prstGeom prst="rect">
            <a:avLst/>
          </a:prstGeom>
        </p:spPr>
        <p:txBody>
          <a:bodyPr/>
          <a:lstStyle>
            <a:lvl1pPr marL="342900" indent="-342900" algn="l">
              <a:buFontTx/>
              <a:buBlip>
                <a:blip r:embed="rId2"/>
              </a:buBlip>
              <a:defRPr sz="2400" baseline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ICI VOS ELEMENTS GRAPHIQUES </a:t>
            </a:r>
          </a:p>
          <a:p>
            <a:pPr lvl="0"/>
            <a:endParaRPr lang="fr-FR" dirty="0"/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4" name="Espace réservé du texte 4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3468"/>
            <a:ext cx="8352928" cy="70207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ICI VOTRE TITRE (VERDANA / CORPS 20)</a:t>
            </a:r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13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5" y="843558"/>
            <a:ext cx="8065269" cy="3672483"/>
          </a:xfrm>
          <a:prstGeom prst="rect">
            <a:avLst/>
          </a:prstGeom>
        </p:spPr>
        <p:txBody>
          <a:bodyPr/>
          <a:lstStyle>
            <a:lvl1pPr marL="342900" indent="-342900" algn="l">
              <a:buFontTx/>
              <a:buBlip>
                <a:blip r:embed="rId2"/>
              </a:buBlip>
              <a:defRPr sz="2400" baseline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ICI VOTRE PAGE VERSION « 1 BLOC TEXTE » </a:t>
            </a:r>
          </a:p>
          <a:p>
            <a:pPr lvl="0"/>
            <a:endParaRPr lang="fr-FR" dirty="0"/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4" name="Espace réservé du texte 4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3468"/>
            <a:ext cx="8352928" cy="70207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r"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algn="r"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 algn="r"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 algn="r"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ICI VOTRE TITRE (VERDANA / CORPS 20)</a:t>
            </a:r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5725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png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:\COM-PRESSE\MEDIA-EDITION\NATIFS COM\LOGO RÉGION + CHARTE\2015\Logo - RCVL - 2015\Logo RCVL quadri - 2015\Logo Région Centre-Val de Loire - 2015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4745"/>
            <a:ext cx="3960440" cy="310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0727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 userDrawn="1"/>
        </p:nvGrpSpPr>
        <p:grpSpPr>
          <a:xfrm>
            <a:off x="0" y="0"/>
            <a:ext cx="9144000" cy="764704"/>
            <a:chOff x="-3057" y="0"/>
            <a:chExt cx="9147057" cy="764704"/>
          </a:xfrm>
        </p:grpSpPr>
        <p:pic>
          <p:nvPicPr>
            <p:cNvPr id="8" name="Image 7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1349"/>
            <a:stretch/>
          </p:blipFill>
          <p:spPr>
            <a:xfrm>
              <a:off x="-3057" y="0"/>
              <a:ext cx="9144000" cy="395288"/>
            </a:xfrm>
            <a:prstGeom prst="rect">
              <a:avLst/>
            </a:prstGeom>
          </p:spPr>
        </p:pic>
        <p:pic>
          <p:nvPicPr>
            <p:cNvPr id="10" name="Image 9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85763"/>
              <a:ext cx="9144000" cy="378941"/>
            </a:xfrm>
            <a:prstGeom prst="rect">
              <a:avLst/>
            </a:prstGeom>
          </p:spPr>
        </p:pic>
      </p:grp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" y="4470679"/>
            <a:ext cx="9115673" cy="672821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0D9D1471-DA4D-457B-92BE-80CA2D6BF9C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777492" y="555479"/>
            <a:ext cx="1341236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34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 userDrawn="1"/>
        </p:nvGrpSpPr>
        <p:grpSpPr>
          <a:xfrm>
            <a:off x="0" y="0"/>
            <a:ext cx="9144000" cy="764704"/>
            <a:chOff x="-3057" y="0"/>
            <a:chExt cx="9147057" cy="764704"/>
          </a:xfrm>
        </p:grpSpPr>
        <p:pic>
          <p:nvPicPr>
            <p:cNvPr id="8" name="Image 7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1349"/>
            <a:stretch/>
          </p:blipFill>
          <p:spPr>
            <a:xfrm>
              <a:off x="-3057" y="0"/>
              <a:ext cx="9144000" cy="395288"/>
            </a:xfrm>
            <a:prstGeom prst="rect">
              <a:avLst/>
            </a:prstGeom>
          </p:spPr>
        </p:pic>
        <p:pic>
          <p:nvPicPr>
            <p:cNvPr id="10" name="Image 9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85763"/>
              <a:ext cx="9144000" cy="378941"/>
            </a:xfrm>
            <a:prstGeom prst="rect">
              <a:avLst/>
            </a:prstGeom>
          </p:spPr>
        </p:pic>
      </p:grpSp>
      <p:pic>
        <p:nvPicPr>
          <p:cNvPr id="11" name="Image 10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63"/>
          <a:stretch/>
        </p:blipFill>
        <p:spPr>
          <a:xfrm>
            <a:off x="8221980" y="4470679"/>
            <a:ext cx="896748" cy="672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65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63"/>
          <a:stretch/>
        </p:blipFill>
        <p:spPr>
          <a:xfrm>
            <a:off x="8221980" y="4470679"/>
            <a:ext cx="896748" cy="672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070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 userDrawn="1"/>
        </p:nvGrpSpPr>
        <p:grpSpPr>
          <a:xfrm>
            <a:off x="0" y="0"/>
            <a:ext cx="9144000" cy="764704"/>
            <a:chOff x="-3057" y="0"/>
            <a:chExt cx="9147057" cy="764704"/>
          </a:xfrm>
        </p:grpSpPr>
        <p:pic>
          <p:nvPicPr>
            <p:cNvPr id="8" name="Image 7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1349"/>
            <a:stretch/>
          </p:blipFill>
          <p:spPr>
            <a:xfrm>
              <a:off x="-3057" y="0"/>
              <a:ext cx="9144000" cy="395288"/>
            </a:xfrm>
            <a:prstGeom prst="rect">
              <a:avLst/>
            </a:prstGeom>
          </p:spPr>
        </p:pic>
        <p:pic>
          <p:nvPicPr>
            <p:cNvPr id="10" name="Image 9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85763"/>
              <a:ext cx="9144000" cy="378941"/>
            </a:xfrm>
            <a:prstGeom prst="rect">
              <a:avLst/>
            </a:prstGeom>
          </p:spPr>
        </p:pic>
      </p:grp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" y="4470679"/>
            <a:ext cx="9115673" cy="672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64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:\COM-PRESSE\MEDIA-EDITION\NATIFS COM\LOGO RÉGION + CHARTE\2015\Logo - RCVL - 2015\Logo RCVL quadri - 2015\Logo Région Centre-Val de Loire - 2015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5486"/>
            <a:ext cx="1195822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661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:\COM-PRESSE\MEDIA-EDITION\NATIFS COM\LOGO RÉGION + CHARTE\2015\Logo - RCVL - 2015\Logo RCVL quadri - 2015\Logo Région Centre-Val de Loire - 2015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152" y="483518"/>
            <a:ext cx="5016104" cy="392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18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 userDrawn="1"/>
        </p:nvGrpSpPr>
        <p:grpSpPr>
          <a:xfrm>
            <a:off x="0" y="0"/>
            <a:ext cx="9144000" cy="764704"/>
            <a:chOff x="-3057" y="0"/>
            <a:chExt cx="9147057" cy="764704"/>
          </a:xfrm>
        </p:grpSpPr>
        <p:pic>
          <p:nvPicPr>
            <p:cNvPr id="7" name="Image 6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1349"/>
            <a:stretch/>
          </p:blipFill>
          <p:spPr>
            <a:xfrm>
              <a:off x="-3057" y="0"/>
              <a:ext cx="9144000" cy="395288"/>
            </a:xfrm>
            <a:prstGeom prst="rect">
              <a:avLst/>
            </a:prstGeom>
          </p:spPr>
        </p:pic>
        <p:pic>
          <p:nvPicPr>
            <p:cNvPr id="8" name="Image 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85763"/>
              <a:ext cx="9144000" cy="378941"/>
            </a:xfrm>
            <a:prstGeom prst="rect">
              <a:avLst/>
            </a:prstGeom>
          </p:spPr>
        </p:pic>
      </p:grp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" y="4470679"/>
            <a:ext cx="9115673" cy="672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22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e 16"/>
          <p:cNvGrpSpPr/>
          <p:nvPr userDrawn="1"/>
        </p:nvGrpSpPr>
        <p:grpSpPr>
          <a:xfrm>
            <a:off x="0" y="0"/>
            <a:ext cx="9144000" cy="764704"/>
            <a:chOff x="-3057" y="0"/>
            <a:chExt cx="9147057" cy="764704"/>
          </a:xfrm>
        </p:grpSpPr>
        <p:pic>
          <p:nvPicPr>
            <p:cNvPr id="18" name="Image 17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1349"/>
            <a:stretch/>
          </p:blipFill>
          <p:spPr>
            <a:xfrm>
              <a:off x="-3057" y="0"/>
              <a:ext cx="9144000" cy="395288"/>
            </a:xfrm>
            <a:prstGeom prst="rect">
              <a:avLst/>
            </a:prstGeom>
          </p:spPr>
        </p:pic>
        <p:pic>
          <p:nvPicPr>
            <p:cNvPr id="19" name="Image 1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85763"/>
              <a:ext cx="9144000" cy="378941"/>
            </a:xfrm>
            <a:prstGeom prst="rect">
              <a:avLst/>
            </a:prstGeom>
          </p:spPr>
        </p:pic>
      </p:grpSp>
      <p:pic>
        <p:nvPicPr>
          <p:cNvPr id="22" name="Imag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" y="1762951"/>
            <a:ext cx="183562" cy="2464983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0" y="4481420"/>
            <a:ext cx="9144000" cy="66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3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e 16"/>
          <p:cNvGrpSpPr/>
          <p:nvPr userDrawn="1"/>
        </p:nvGrpSpPr>
        <p:grpSpPr>
          <a:xfrm>
            <a:off x="0" y="0"/>
            <a:ext cx="9144000" cy="764704"/>
            <a:chOff x="-3057" y="0"/>
            <a:chExt cx="9147057" cy="764704"/>
          </a:xfrm>
        </p:grpSpPr>
        <p:pic>
          <p:nvPicPr>
            <p:cNvPr id="18" name="Image 17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1349"/>
            <a:stretch/>
          </p:blipFill>
          <p:spPr>
            <a:xfrm>
              <a:off x="-3057" y="0"/>
              <a:ext cx="9144000" cy="395288"/>
            </a:xfrm>
            <a:prstGeom prst="rect">
              <a:avLst/>
            </a:prstGeom>
          </p:spPr>
        </p:pic>
        <p:pic>
          <p:nvPicPr>
            <p:cNvPr id="19" name="Image 1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85763"/>
              <a:ext cx="9144000" cy="378941"/>
            </a:xfrm>
            <a:prstGeom prst="rect">
              <a:avLst/>
            </a:prstGeom>
          </p:spPr>
        </p:pic>
      </p:grpSp>
      <p:pic>
        <p:nvPicPr>
          <p:cNvPr id="22" name="Imag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" y="1762951"/>
            <a:ext cx="183562" cy="2464983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0" y="4481420"/>
            <a:ext cx="9144000" cy="66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065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e 16"/>
          <p:cNvGrpSpPr/>
          <p:nvPr userDrawn="1"/>
        </p:nvGrpSpPr>
        <p:grpSpPr>
          <a:xfrm>
            <a:off x="0" y="0"/>
            <a:ext cx="9144000" cy="764704"/>
            <a:chOff x="-3057" y="0"/>
            <a:chExt cx="9147057" cy="764704"/>
          </a:xfrm>
        </p:grpSpPr>
        <p:pic>
          <p:nvPicPr>
            <p:cNvPr id="18" name="Image 17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1349"/>
            <a:stretch/>
          </p:blipFill>
          <p:spPr>
            <a:xfrm>
              <a:off x="-3057" y="0"/>
              <a:ext cx="9144000" cy="395288"/>
            </a:xfrm>
            <a:prstGeom prst="rect">
              <a:avLst/>
            </a:prstGeom>
          </p:spPr>
        </p:pic>
        <p:pic>
          <p:nvPicPr>
            <p:cNvPr id="19" name="Image 1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85763"/>
              <a:ext cx="9144000" cy="378941"/>
            </a:xfrm>
            <a:prstGeom prst="rect">
              <a:avLst/>
            </a:prstGeom>
          </p:spPr>
        </p:pic>
      </p:grpSp>
      <p:pic>
        <p:nvPicPr>
          <p:cNvPr id="23" name="Image 22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" r="-2"/>
          <a:stretch/>
        </p:blipFill>
        <p:spPr>
          <a:xfrm>
            <a:off x="0" y="4481420"/>
            <a:ext cx="9139950" cy="662080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CD873528-0D5C-445C-9441-0E721BCDE14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668344" y="668634"/>
            <a:ext cx="1341236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80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 userDrawn="1"/>
        </p:nvGrpSpPr>
        <p:grpSpPr>
          <a:xfrm>
            <a:off x="0" y="0"/>
            <a:ext cx="9144000" cy="764704"/>
            <a:chOff x="-3057" y="0"/>
            <a:chExt cx="9147057" cy="764704"/>
          </a:xfrm>
        </p:grpSpPr>
        <p:pic>
          <p:nvPicPr>
            <p:cNvPr id="9" name="Image 8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1349"/>
            <a:stretch/>
          </p:blipFill>
          <p:spPr>
            <a:xfrm>
              <a:off x="-3057" y="0"/>
              <a:ext cx="9144000" cy="395288"/>
            </a:xfrm>
            <a:prstGeom prst="rect">
              <a:avLst/>
            </a:prstGeom>
          </p:spPr>
        </p:pic>
        <p:pic>
          <p:nvPicPr>
            <p:cNvPr id="11" name="Image 10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85763"/>
              <a:ext cx="9144000" cy="378941"/>
            </a:xfrm>
            <a:prstGeom prst="rect">
              <a:avLst/>
            </a:prstGeom>
          </p:spPr>
        </p:pic>
      </p:grp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0" y="4481420"/>
            <a:ext cx="9144000" cy="662080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43520550-EDE2-4A44-973A-93AAA5B519B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668344" y="483518"/>
            <a:ext cx="1341236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44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 userDrawn="1"/>
        </p:nvGrpSpPr>
        <p:grpSpPr>
          <a:xfrm>
            <a:off x="0" y="0"/>
            <a:ext cx="9144000" cy="764704"/>
            <a:chOff x="-3057" y="0"/>
            <a:chExt cx="9147057" cy="764704"/>
          </a:xfrm>
        </p:grpSpPr>
        <p:pic>
          <p:nvPicPr>
            <p:cNvPr id="8" name="Image 7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1349"/>
            <a:stretch/>
          </p:blipFill>
          <p:spPr>
            <a:xfrm>
              <a:off x="-3057" y="0"/>
              <a:ext cx="9144000" cy="395288"/>
            </a:xfrm>
            <a:prstGeom prst="rect">
              <a:avLst/>
            </a:prstGeom>
          </p:spPr>
        </p:pic>
        <p:pic>
          <p:nvPicPr>
            <p:cNvPr id="10" name="Image 9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85763"/>
              <a:ext cx="9144000" cy="378941"/>
            </a:xfrm>
            <a:prstGeom prst="rect">
              <a:avLst/>
            </a:prstGeom>
          </p:spPr>
        </p:pic>
      </p:grp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" y="4470679"/>
            <a:ext cx="9115673" cy="672821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8010478A-3B02-453E-A48A-ADD68583A2A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777492" y="539132"/>
            <a:ext cx="1341236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680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7541" y="3651870"/>
            <a:ext cx="770891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Webinaire « Mobilité solidaire » </a:t>
            </a:r>
            <a:r>
              <a:rPr lang="fr-FR" sz="200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Cellule régionale d’appui France Mobilité Centre-Val de Loire </a:t>
            </a:r>
          </a:p>
          <a:p>
            <a:pPr algn="ctr"/>
            <a:r>
              <a:rPr lang="fr-FR" sz="200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29 juin 2021 </a:t>
            </a:r>
          </a:p>
        </p:txBody>
      </p:sp>
    </p:spTree>
    <p:extLst>
      <p:ext uri="{BB962C8B-B14F-4D97-AF65-F5344CB8AC3E}">
        <p14:creationId xmlns:p14="http://schemas.microsoft.com/office/powerpoint/2010/main" val="2730227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CC017A-20A9-40B5-A061-47EC65761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24720" y="0"/>
            <a:ext cx="9324528" cy="702078"/>
          </a:xfrm>
        </p:spPr>
        <p:txBody>
          <a:bodyPr/>
          <a:lstStyle/>
          <a:p>
            <a:r>
              <a:rPr lang="fr-FR" dirty="0"/>
              <a:t>ACTIONS REGIONALES EN FAVEUR DE LA MOBILITE SOLIDAIRE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64CFB8-477C-46C4-A004-3EADC42130A6}"/>
              </a:ext>
            </a:extLst>
          </p:cNvPr>
          <p:cNvSpPr/>
          <p:nvPr/>
        </p:nvSpPr>
        <p:spPr>
          <a:xfrm>
            <a:off x="323528" y="987574"/>
            <a:ext cx="7992888" cy="385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la croisée de plusieurs compétences régionales</a:t>
            </a:r>
            <a:endParaRPr lang="fr-FR" sz="1400" b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fr-FR" sz="1400" u="sng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Mobilités</a:t>
            </a: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: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Compétence transports avec Rémi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Chef de file de l’intermodalité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Catalyseur d’initiatives locales sur mobilité</a:t>
            </a: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fr-FR" sz="800" b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Une montée en puissance de l’accompagnement régional depuis plusieurs années, au travers de plusieurs dispositifs, notamment le PACTE et le dispositif Mobilités rurales</a:t>
            </a: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fr-FR" sz="2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 appui plus fort pour les territoires qui n’ont pas pris la compétence mobilité, qui relève alors de la Région, en coordination avec les acteurs locaux</a:t>
            </a: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Une coordination croissante avec les autres acteurs de la mobilité solidaire : Départements mais aussi services de l’Etat (pôle emploi, etc.)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F63D163E-119B-4FD7-BB88-8102AF06409B}"/>
              </a:ext>
            </a:extLst>
          </p:cNvPr>
          <p:cNvSpPr/>
          <p:nvPr/>
        </p:nvSpPr>
        <p:spPr>
          <a:xfrm>
            <a:off x="221084" y="1635646"/>
            <a:ext cx="3456384" cy="360040"/>
          </a:xfrm>
          <a:prstGeom prst="ellipse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00DDE47E-D063-4D1A-AF1E-B6979F44B500}"/>
              </a:ext>
            </a:extLst>
          </p:cNvPr>
          <p:cNvSpPr/>
          <p:nvPr/>
        </p:nvSpPr>
        <p:spPr>
          <a:xfrm>
            <a:off x="113985" y="2283718"/>
            <a:ext cx="4248472" cy="360040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5235D19-4133-481F-874B-AF3194B7D240}"/>
              </a:ext>
            </a:extLst>
          </p:cNvPr>
          <p:cNvSpPr/>
          <p:nvPr/>
        </p:nvSpPr>
        <p:spPr>
          <a:xfrm>
            <a:off x="4685580" y="1575691"/>
            <a:ext cx="2262684" cy="360040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FD31B7-50B0-4EE4-8FB7-07F3A0C9848E}"/>
              </a:ext>
            </a:extLst>
          </p:cNvPr>
          <p:cNvSpPr/>
          <p:nvPr/>
        </p:nvSpPr>
        <p:spPr>
          <a:xfrm>
            <a:off x="4860032" y="1275606"/>
            <a:ext cx="3960440" cy="131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fr-FR" sz="1400" u="sng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Formation professionnelle</a:t>
            </a: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: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Publics en insertion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</a:t>
            </a:r>
          </a:p>
          <a:p>
            <a:pPr>
              <a:spcBef>
                <a:spcPct val="20000"/>
              </a:spcBef>
              <a:spcAft>
                <a:spcPts val="1200"/>
              </a:spcAft>
            </a:pPr>
            <a:endParaRPr lang="fr-FR" sz="14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063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CC017A-20A9-40B5-A061-47EC65761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24720" y="-1"/>
            <a:ext cx="9324528" cy="1110353"/>
          </a:xfrm>
        </p:spPr>
        <p:txBody>
          <a:bodyPr/>
          <a:lstStyle/>
          <a:p>
            <a:r>
              <a:rPr lang="fr-FR" dirty="0"/>
              <a:t>Focus : Pacte Régional d’Investissement dans les Compétences 2019-2022 / Volet mobilité solidaire					</a:t>
            </a:r>
          </a:p>
          <a:p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64CFB8-477C-46C4-A004-3EADC42130A6}"/>
              </a:ext>
            </a:extLst>
          </p:cNvPr>
          <p:cNvSpPr/>
          <p:nvPr/>
        </p:nvSpPr>
        <p:spPr>
          <a:xfrm>
            <a:off x="395536" y="1239077"/>
            <a:ext cx="8352928" cy="2665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spcAft>
                <a:spcPts val="1200"/>
              </a:spcAft>
            </a:pP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Fiche action 21 : </a:t>
            </a: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Renforcer les aides à la mobilité et assurer leur déploiement </a:t>
            </a:r>
          </a:p>
          <a:p>
            <a:pPr marL="285750" indent="-285750">
              <a:spcBef>
                <a:spcPct val="200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Aides directes aux personnes</a:t>
            </a: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Tarification REMI spécifique pour tous les stagiaires de la formation professionnelle en RCVL</a:t>
            </a: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-&gt; </a:t>
            </a: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Billet Formation </a:t>
            </a: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depuis le 1</a:t>
            </a:r>
            <a:r>
              <a:rPr lang="fr-FR" sz="1400" baseline="300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</a:t>
            </a: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septembre 2019</a:t>
            </a: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Soutien financier aux opérateurs de conseil et d’aide à la mobilité </a:t>
            </a: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(services d’aides à la mobilité et plateformes de conseil/accompagnement en mobilité) 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 aussi .. Construire des actions expérimentales innovantes en matière de mobilité sur les territoires en particulier ruraux (via la méthode </a:t>
            </a:r>
            <a:r>
              <a:rPr lang="fr-FR" sz="1400" i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Laboratoire d’innovation publique </a:t>
            </a: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mise en place dans le cadre du PACTE)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B02E191-416D-4AAC-98E0-1133DCC1F56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664" y="493133"/>
            <a:ext cx="1353820" cy="61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PIC-LOGO_150dpi">
            <a:extLst>
              <a:ext uri="{FF2B5EF4-FFF2-40B4-BE49-F238E27FC236}">
                <a16:creationId xmlns:a16="http://schemas.microsoft.com/office/drawing/2014/main" id="{35EAA171-8E8B-4EEB-9609-0C90B6ABCC4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900" y="577285"/>
            <a:ext cx="982980" cy="3289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9707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CC017A-20A9-40B5-A061-47EC65761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24720" y="0"/>
            <a:ext cx="9324528" cy="702078"/>
          </a:xfrm>
        </p:spPr>
        <p:txBody>
          <a:bodyPr/>
          <a:lstStyle/>
          <a:p>
            <a:r>
              <a:rPr lang="fr-FR" dirty="0"/>
              <a:t>Exemples : projets de mobilité solidaire accompagnés par la Région</a:t>
            </a:r>
          </a:p>
          <a:p>
            <a:r>
              <a:rPr lang="fr-FR" sz="1400" i="1" dirty="0"/>
              <a:t>Non exhaustif…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64CFB8-477C-46C4-A004-3EADC42130A6}"/>
              </a:ext>
            </a:extLst>
          </p:cNvPr>
          <p:cNvSpPr/>
          <p:nvPr/>
        </p:nvSpPr>
        <p:spPr>
          <a:xfrm>
            <a:off x="317064" y="1343721"/>
            <a:ext cx="8640960" cy="262841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 : La Plateforme départementale de mobilité d’Eure et Loir – </a:t>
            </a: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service depuis janvier 2021 -&gt; </a:t>
            </a: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Association les 3 R </a:t>
            </a: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 le </a:t>
            </a: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Comité Bassin d’Emploi CBE </a:t>
            </a: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(membres GSIAE 28)</a:t>
            </a:r>
          </a:p>
          <a:p>
            <a:endParaRPr lang="fr-FR" sz="8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sz="14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41</a:t>
            </a: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: Le projet de </a:t>
            </a: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Plateforme de mobilité </a:t>
            </a: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Loir-et-Cher dans le cadre de l’AAP </a:t>
            </a:r>
            <a:r>
              <a:rPr lang="fr-FR" sz="1400" i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 de soutien aux associations de lutte contre la pauvreté (France Relance)</a:t>
            </a: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mise en service en septembre 2021 -&gt; </a:t>
            </a: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Association </a:t>
            </a:r>
            <a:r>
              <a:rPr lang="fr-FR" sz="1400" b="1" dirty="0" err="1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Wimoov</a:t>
            </a:r>
            <a:endParaRPr lang="fr-FR" sz="14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sz="14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Verdana"/>
                <a:ea typeface="Verdana"/>
                <a:cs typeface="Verdana"/>
              </a:rPr>
              <a:t>18</a:t>
            </a: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/>
                <a:ea typeface="Verdana"/>
                <a:cs typeface="Verdana"/>
              </a:rPr>
              <a:t> : </a:t>
            </a: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Verdana"/>
                <a:ea typeface="Verdana"/>
                <a:cs typeface="Verdana"/>
              </a:rPr>
              <a:t>Garage associatif solidaire du Cher : </a:t>
            </a:r>
            <a:r>
              <a:rPr lang="fr-FR" sz="1400" dirty="0">
                <a:solidFill>
                  <a:schemeClr val="accent2">
                    <a:lumMod val="75000"/>
                  </a:schemeClr>
                </a:solidFill>
                <a:latin typeface="Verdana"/>
                <a:ea typeface="Verdana"/>
                <a:cs typeface="Verdana"/>
              </a:rPr>
              <a:t>un élargissement progressif de l'offre de service pour inclure garage solidaire, location de véhicules, déplacement à la demande solidaire et conseil en mobilité inclusive, sur une partie du territoire départemental</a:t>
            </a:r>
            <a:endParaRPr lang="fr-FR" sz="1400" b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912814"/>
      </p:ext>
    </p:extLst>
  </p:cSld>
  <p:clrMapOvr>
    <a:masterClrMapping/>
  </p:clrMapOvr>
</p:sld>
</file>

<file path=ppt/theme/theme1.xml><?xml version="1.0" encoding="utf-8"?>
<a:theme xmlns:a="http://schemas.openxmlformats.org/drawingml/2006/main" name="PAGE DE GARDE N°1">
  <a:themeElements>
    <a:clrScheme name="Personnalisé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00B050"/>
      </a:accent3>
      <a:accent4>
        <a:srgbClr val="A5D028"/>
      </a:accent4>
      <a:accent5>
        <a:srgbClr val="FFDB01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PAGE DOUBLE TEXTE">
  <a:themeElements>
    <a:clrScheme name="Personnalisé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00B050"/>
      </a:accent3>
      <a:accent4>
        <a:srgbClr val="A5D028"/>
      </a:accent4>
      <a:accent5>
        <a:srgbClr val="FFDB01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PAGE TEXTE NEUTRE 1">
  <a:themeElements>
    <a:clrScheme name="Personnalisé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00B050"/>
      </a:accent3>
      <a:accent4>
        <a:srgbClr val="A5D028"/>
      </a:accent4>
      <a:accent5>
        <a:srgbClr val="FFDB01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PAGE TEXTE NEUTRE 2">
  <a:themeElements>
    <a:clrScheme name="Personnalisé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00B050"/>
      </a:accent3>
      <a:accent4>
        <a:srgbClr val="A5D028"/>
      </a:accent4>
      <a:accent5>
        <a:srgbClr val="FFDB01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PAGE DE FIN">
  <a:themeElements>
    <a:clrScheme name="Personnalisé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00B050"/>
      </a:accent3>
      <a:accent4>
        <a:srgbClr val="A5D028"/>
      </a:accent4>
      <a:accent5>
        <a:srgbClr val="FFDB01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GE DE GARDE N°2">
  <a:themeElements>
    <a:clrScheme name="Personnalisé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00B050"/>
      </a:accent3>
      <a:accent4>
        <a:srgbClr val="A5D028"/>
      </a:accent4>
      <a:accent5>
        <a:srgbClr val="FFDB01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AGE DE GARDE N°3">
  <a:themeElements>
    <a:clrScheme name="Personnalisé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00B050"/>
      </a:accent3>
      <a:accent4>
        <a:srgbClr val="A5D028"/>
      </a:accent4>
      <a:accent5>
        <a:srgbClr val="FFDB01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PAGE INTRODUCTION">
  <a:themeElements>
    <a:clrScheme name="Personnalisé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00B050"/>
      </a:accent3>
      <a:accent4>
        <a:srgbClr val="A5D028"/>
      </a:accent4>
      <a:accent5>
        <a:srgbClr val="FFDB01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PAGE SOMMAIRE V1">
  <a:themeElements>
    <a:clrScheme name="Personnalisé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00B050"/>
      </a:accent3>
      <a:accent4>
        <a:srgbClr val="A5D028"/>
      </a:accent4>
      <a:accent5>
        <a:srgbClr val="FFDB01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PAGE SOMMAIRE V2">
  <a:themeElements>
    <a:clrScheme name="Personnalisé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00B050"/>
      </a:accent3>
      <a:accent4>
        <a:srgbClr val="A5D028"/>
      </a:accent4>
      <a:accent5>
        <a:srgbClr val="FFDB01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PAGE SOMMAIRE V3">
  <a:themeElements>
    <a:clrScheme name="Personnalisé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00B050"/>
      </a:accent3>
      <a:accent4>
        <a:srgbClr val="A5D028"/>
      </a:accent4>
      <a:accent5>
        <a:srgbClr val="FFDB01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PAGE MULTIMEDIA">
  <a:themeElements>
    <a:clrScheme name="Personnalisé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00B050"/>
      </a:accent3>
      <a:accent4>
        <a:srgbClr val="A5D028"/>
      </a:accent4>
      <a:accent5>
        <a:srgbClr val="FFDB01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PAGE 1 BLOC TEXTE">
  <a:themeElements>
    <a:clrScheme name="Personnalisé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00B050"/>
      </a:accent3>
      <a:accent4>
        <a:srgbClr val="A5D028"/>
      </a:accent4>
      <a:accent5>
        <a:srgbClr val="FFDB01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6E603937A0E64FBB4988031B059CD8" ma:contentTypeVersion="7" ma:contentTypeDescription="Crée un document." ma:contentTypeScope="" ma:versionID="f3c30aac0b9be0605009eb8ff31207db">
  <xsd:schema xmlns:xsd="http://www.w3.org/2001/XMLSchema" xmlns:xs="http://www.w3.org/2001/XMLSchema" xmlns:p="http://schemas.microsoft.com/office/2006/metadata/properties" xmlns:ns3="4aa65b85-62f2-4660-a0cc-77cc027015b4" xmlns:ns4="fd6aaf2c-2d7f-48a6-8bef-7da9b63cd415" targetNamespace="http://schemas.microsoft.com/office/2006/metadata/properties" ma:root="true" ma:fieldsID="06af606c5d6acadacb8cc0aa534c1a49" ns3:_="" ns4:_="">
    <xsd:import namespace="4aa65b85-62f2-4660-a0cc-77cc027015b4"/>
    <xsd:import namespace="fd6aaf2c-2d7f-48a6-8bef-7da9b63cd41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a65b85-62f2-4660-a0cc-77cc027015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6aaf2c-2d7f-48a6-8bef-7da9b63cd41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8C9FFC-4443-467A-90B5-E52C84F917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a65b85-62f2-4660-a0cc-77cc027015b4"/>
    <ds:schemaRef ds:uri="fd6aaf2c-2d7f-48a6-8bef-7da9b63cd4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919E16E-E439-47EB-99F1-A2BDD2D48D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B3996E-1E9C-4191-84B6-17360EB6B56C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fd6aaf2c-2d7f-48a6-8bef-7da9b63cd415"/>
    <ds:schemaRef ds:uri="http://purl.org/dc/terms/"/>
    <ds:schemaRef ds:uri="4aa65b85-62f2-4660-a0cc-77cc027015b4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1782</TotalTime>
  <Words>352</Words>
  <Application>Microsoft Office PowerPoint</Application>
  <PresentationFormat>On-screen Show (16:9)</PresentationFormat>
  <Paragraphs>35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13</vt:i4>
      </vt:variant>
      <vt:variant>
        <vt:lpstr>Slide Titles</vt:lpstr>
      </vt:variant>
      <vt:variant>
        <vt:i4>4</vt:i4>
      </vt:variant>
    </vt:vector>
  </HeadingPairs>
  <TitlesOfParts>
    <vt:vector size="17" baseType="lpstr">
      <vt:lpstr>PAGE DE GARDE N°1</vt:lpstr>
      <vt:lpstr>PAGE DE GARDE N°2</vt:lpstr>
      <vt:lpstr>PAGE DE GARDE N°3</vt:lpstr>
      <vt:lpstr>PAGE INTRODUCTION</vt:lpstr>
      <vt:lpstr>PAGE SOMMAIRE V1</vt:lpstr>
      <vt:lpstr>PAGE SOMMAIRE V2</vt:lpstr>
      <vt:lpstr>PAGE SOMMAIRE V3</vt:lpstr>
      <vt:lpstr>PAGE MULTIMEDIA</vt:lpstr>
      <vt:lpstr>PAGE 1 BLOC TEXTE</vt:lpstr>
      <vt:lpstr>PAGE DOUBLE TEXTE</vt:lpstr>
      <vt:lpstr>PAGE TEXTE NEUTRE 1</vt:lpstr>
      <vt:lpstr>PAGE TEXTE NEUTRE 2</vt:lpstr>
      <vt:lpstr>PAGE DE FIN</vt:lpstr>
      <vt:lpstr>PowerPoint Presentation</vt:lpstr>
      <vt:lpstr>PowerPoint Presentation</vt:lpstr>
      <vt:lpstr>PowerPoint Presentation</vt:lpstr>
      <vt:lpstr>PowerPoint Presentation</vt:lpstr>
    </vt:vector>
  </TitlesOfParts>
  <Company>CONSEIL REGIONAL DU CENTRE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Hervé CHOUTEAU</dc:creator>
  <cp:lastModifiedBy>DAUDON Virginie</cp:lastModifiedBy>
  <cp:revision>138</cp:revision>
  <cp:lastPrinted>2019-11-22T11:33:24Z</cp:lastPrinted>
  <dcterms:created xsi:type="dcterms:W3CDTF">2018-05-15T09:07:00Z</dcterms:created>
  <dcterms:modified xsi:type="dcterms:W3CDTF">2021-06-28T12:00:53Z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0x010100496E603937A0E64FBB4988031B059CD8</vt:lpwstr>
  </property>
</Properties>
</file>