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317" r:id="rId2"/>
    <p:sldId id="312" r:id="rId3"/>
    <p:sldId id="324" r:id="rId4"/>
    <p:sldId id="320" r:id="rId5"/>
    <p:sldId id="315" r:id="rId6"/>
    <p:sldId id="325" r:id="rId7"/>
    <p:sldId id="336" r:id="rId8"/>
    <p:sldId id="330" r:id="rId9"/>
    <p:sldId id="338" r:id="rId10"/>
    <p:sldId id="331" r:id="rId11"/>
  </p:sldIdLst>
  <p:sldSz cx="12192000" cy="6858000"/>
  <p:notesSz cx="9144000" cy="6864350"/>
  <p:defaultTex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880" userDrawn="1">
          <p15:clr>
            <a:srgbClr val="A4A3A4"/>
          </p15:clr>
        </p15:guide>
        <p15:guide id="3" orient="horz" pos="287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667385"/>
    <a:srgbClr val="5AB031"/>
    <a:srgbClr val="CC9900"/>
    <a:srgbClr val="7ABC32"/>
    <a:srgbClr val="B22222"/>
    <a:srgbClr val="56A25D"/>
    <a:srgbClr val="000000"/>
    <a:srgbClr val="EAEF25"/>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9" autoAdjust="0"/>
    <p:restoredTop sz="94343" autoAdjust="0"/>
  </p:normalViewPr>
  <p:slideViewPr>
    <p:cSldViewPr>
      <p:cViewPr>
        <p:scale>
          <a:sx n="70" d="100"/>
          <a:sy n="70" d="100"/>
        </p:scale>
        <p:origin x="-1092" y="-180"/>
      </p:cViewPr>
      <p:guideLst>
        <p:guide orient="horz" pos="2880"/>
        <p:guide orient="horz" pos="287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2" d="100"/>
          <a:sy n="132" d="100"/>
        </p:scale>
        <p:origin x="260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CF336509-78D5-4D4F-B17E-FA938F485865}" type="datetimeFigureOut">
              <a:rPr lang="fr-FR" smtClean="0"/>
              <a:t>29/06/2021</a:t>
            </a:fld>
            <a:endParaRPr lang="fr-FR"/>
          </a:p>
        </p:txBody>
      </p:sp>
      <p:sp>
        <p:nvSpPr>
          <p:cNvPr id="4" name="Espace réservé du pied de page 3"/>
          <p:cNvSpPr>
            <a:spLocks noGrp="1"/>
          </p:cNvSpPr>
          <p:nvPr>
            <p:ph type="ftr" sz="quarter" idx="2"/>
          </p:nvPr>
        </p:nvSpPr>
        <p:spPr>
          <a:xfrm>
            <a:off x="0" y="6519863"/>
            <a:ext cx="39624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9863"/>
            <a:ext cx="3962400" cy="344487"/>
          </a:xfrm>
          <a:prstGeom prst="rect">
            <a:avLst/>
          </a:prstGeom>
        </p:spPr>
        <p:txBody>
          <a:bodyPr vert="horz" lIns="91440" tIns="45720" rIns="91440" bIns="45720" rtlCol="0" anchor="b"/>
          <a:lstStyle>
            <a:lvl1pPr algn="r">
              <a:defRPr sz="1200"/>
            </a:lvl1pPr>
          </a:lstStyle>
          <a:p>
            <a:fld id="{A7EB25EF-1F82-434A-99CC-43F1AB9B4EE2}" type="slidenum">
              <a:rPr lang="fr-FR" smtClean="0"/>
              <a:t>‹N°›</a:t>
            </a:fld>
            <a:endParaRPr lang="fr-FR"/>
          </a:p>
        </p:txBody>
      </p:sp>
    </p:spTree>
    <p:extLst>
      <p:ext uri="{BB962C8B-B14F-4D97-AF65-F5344CB8AC3E}">
        <p14:creationId xmlns:p14="http://schemas.microsoft.com/office/powerpoint/2010/main" val="1683408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AE7A4C8-5AA8-48C4-B0BA-A8FFB70947C3}" type="datetimeFigureOut">
              <a:rPr lang="fr-FR" smtClean="0"/>
              <a:t>29/06/2021</a:t>
            </a:fld>
            <a:endParaRPr lang="fr-FR"/>
          </a:p>
        </p:txBody>
      </p:sp>
      <p:sp>
        <p:nvSpPr>
          <p:cNvPr id="4" name="Espace réservé de l'image des diapositives 3"/>
          <p:cNvSpPr>
            <a:spLocks noGrp="1" noRot="1" noChangeAspect="1"/>
          </p:cNvSpPr>
          <p:nvPr>
            <p:ph type="sldImg" idx="2"/>
          </p:nvPr>
        </p:nvSpPr>
        <p:spPr>
          <a:xfrm>
            <a:off x="2514600" y="858838"/>
            <a:ext cx="4114800" cy="2316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3588"/>
            <a:ext cx="7315200" cy="2703512"/>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986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9863"/>
            <a:ext cx="3962400" cy="344487"/>
          </a:xfrm>
          <a:prstGeom prst="rect">
            <a:avLst/>
          </a:prstGeom>
        </p:spPr>
        <p:txBody>
          <a:bodyPr vert="horz" lIns="91440" tIns="45720" rIns="91440" bIns="45720" rtlCol="0" anchor="b"/>
          <a:lstStyle>
            <a:lvl1pPr algn="r">
              <a:defRPr sz="1200"/>
            </a:lvl1pPr>
          </a:lstStyle>
          <a:p>
            <a:fld id="{57467E2A-FB35-4265-B716-77D59D2C69D9}" type="slidenum">
              <a:rPr lang="fr-FR" smtClean="0"/>
              <a:t>‹N°›</a:t>
            </a:fld>
            <a:endParaRPr lang="fr-FR"/>
          </a:p>
        </p:txBody>
      </p:sp>
    </p:spTree>
    <p:extLst>
      <p:ext uri="{BB962C8B-B14F-4D97-AF65-F5344CB8AC3E}">
        <p14:creationId xmlns:p14="http://schemas.microsoft.com/office/powerpoint/2010/main" val="76061798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Couverture 2</a:t>
            </a:r>
            <a:endParaRPr lang="fr-FR" dirty="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1</a:t>
            </a:fld>
            <a:endParaRPr lang="fr-FR"/>
          </a:p>
        </p:txBody>
      </p:sp>
    </p:spTree>
    <p:extLst>
      <p:ext uri="{BB962C8B-B14F-4D97-AF65-F5344CB8AC3E}">
        <p14:creationId xmlns:p14="http://schemas.microsoft.com/office/powerpoint/2010/main" val="115792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2</a:t>
            </a:fld>
            <a:endParaRPr lang="fr-FR"/>
          </a:p>
        </p:txBody>
      </p:sp>
    </p:spTree>
    <p:extLst>
      <p:ext uri="{BB962C8B-B14F-4D97-AF65-F5344CB8AC3E}">
        <p14:creationId xmlns:p14="http://schemas.microsoft.com/office/powerpoint/2010/main" val="424528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3</a:t>
            </a:fld>
            <a:endParaRPr lang="fr-FR"/>
          </a:p>
        </p:txBody>
      </p:sp>
    </p:spTree>
    <p:extLst>
      <p:ext uri="{BB962C8B-B14F-4D97-AF65-F5344CB8AC3E}">
        <p14:creationId xmlns:p14="http://schemas.microsoft.com/office/powerpoint/2010/main" val="424528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4</a:t>
            </a:fld>
            <a:endParaRPr lang="fr-FR"/>
          </a:p>
        </p:txBody>
      </p:sp>
    </p:spTree>
    <p:extLst>
      <p:ext uri="{BB962C8B-B14F-4D97-AF65-F5344CB8AC3E}">
        <p14:creationId xmlns:p14="http://schemas.microsoft.com/office/powerpoint/2010/main" val="24029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5</a:t>
            </a:fld>
            <a:endParaRPr lang="fr-FR"/>
          </a:p>
        </p:txBody>
      </p:sp>
    </p:spTree>
    <p:extLst>
      <p:ext uri="{BB962C8B-B14F-4D97-AF65-F5344CB8AC3E}">
        <p14:creationId xmlns:p14="http://schemas.microsoft.com/office/powerpoint/2010/main" val="299710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endParaRPr lang="fr-FR" baseline="0" dirty="0" smtClean="0"/>
          </a:p>
          <a:p>
            <a:pPr marL="0" indent="0">
              <a:buFont typeface="Wingdings" panose="05000000000000000000" pitchFamily="2" charset="2"/>
              <a:buNone/>
            </a:pPr>
            <a:endParaRPr lang="fr-FR" baseline="0" dirty="0" smtClean="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6</a:t>
            </a:fld>
            <a:endParaRPr lang="fr-FR"/>
          </a:p>
        </p:txBody>
      </p:sp>
    </p:spTree>
    <p:extLst>
      <p:ext uri="{BB962C8B-B14F-4D97-AF65-F5344CB8AC3E}">
        <p14:creationId xmlns:p14="http://schemas.microsoft.com/office/powerpoint/2010/main" val="10542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 programme génère de l’intérêt à la fois chez les structures bénévoles et les établissements. </a:t>
            </a:r>
          </a:p>
          <a:p>
            <a:r>
              <a:rPr lang="fr-FR" baseline="0" dirty="0" smtClean="0"/>
              <a:t>Cependant, on ne rencontre pas les mêmes attentes ou problématiques.</a:t>
            </a:r>
          </a:p>
          <a:p>
            <a:r>
              <a:rPr lang="fr-FR" baseline="0" dirty="0" smtClean="0"/>
              <a:t>Structures bénévoles : </a:t>
            </a:r>
          </a:p>
          <a:p>
            <a:r>
              <a:rPr lang="fr-FR" baseline="0" dirty="0" smtClean="0"/>
              <a:t>Volonté de répondre aux problématiques d’éloignement et de mobilité des personnes accompagnées</a:t>
            </a:r>
          </a:p>
          <a:p>
            <a:r>
              <a:rPr lang="fr-FR" baseline="0" dirty="0" smtClean="0"/>
              <a:t>Volonté de développer la présence de la </a:t>
            </a:r>
            <a:r>
              <a:rPr lang="fr-FR" baseline="0" dirty="0" err="1" smtClean="0"/>
              <a:t>CRf</a:t>
            </a:r>
            <a:r>
              <a:rPr lang="fr-FR" baseline="0" dirty="0" smtClean="0"/>
              <a:t> dans les territoires ruraux et des réponses aux problèmes de mobilité en proximité (impliquant souvent augmentation des ressources : acquisition de véhicules et recrutement de nouveaux bénévoles)</a:t>
            </a:r>
          </a:p>
          <a:p>
            <a:r>
              <a:rPr lang="fr-FR" baseline="0" dirty="0" smtClean="0"/>
              <a:t>Dans une moindre mesure : volonté d’évoluer vers une mobilité plus respectueuse de l’environnement</a:t>
            </a:r>
          </a:p>
          <a:p>
            <a:r>
              <a:rPr lang="fr-FR" baseline="0" dirty="0" smtClean="0"/>
              <a:t>Etablissement professionnels : </a:t>
            </a:r>
          </a:p>
          <a:p>
            <a:r>
              <a:rPr lang="fr-FR" baseline="0" dirty="0" smtClean="0"/>
              <a:t>Volonté de rationaliser la gestion de leur parc automobile (sensibilité RSO)</a:t>
            </a:r>
          </a:p>
          <a:p>
            <a:r>
              <a:rPr lang="fr-FR" baseline="0" dirty="0" smtClean="0"/>
              <a:t>Volonté de répondre aux difficultés de mobilité des personnels ou des « étudiants » dans le cas des </a:t>
            </a:r>
          </a:p>
          <a:p>
            <a:r>
              <a:rPr lang="fr-FR" baseline="0" dirty="0" smtClean="0"/>
              <a:t>Volonté de développer en interne des dispositifs de mobilité inclusive à destination des personnes accueillies et des familles (aidants familiaux notamment)</a:t>
            </a:r>
          </a:p>
          <a:p>
            <a:r>
              <a:rPr lang="fr-FR" baseline="0" dirty="0" smtClean="0"/>
              <a:t>Dans une moindre mesure : volonté d’adresser des solutions aux habitants</a:t>
            </a:r>
          </a:p>
          <a:p>
            <a:endParaRPr lang="fr-FR"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r>
              <a:rPr lang="fr-FR" sz="1200" b="1" dirty="0" smtClean="0">
                <a:solidFill>
                  <a:srgbClr val="667385"/>
                </a:solidFill>
              </a:rPr>
              <a:t>Une des conséquences : chez les établissements, le programme peut éveiller de l’intérêt à la fois en territoire urbain comme en territoire périphérique ou rural, alors que chez les structures bénévoles, le programme éveille de l’intérêt uniquement dans les territoires ruraux (les plus exposés aux problématiques de mobilité, notamment dépendance à l’automobile.</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7</a:t>
            </a:fld>
            <a:endParaRPr lang="fr-FR"/>
          </a:p>
        </p:txBody>
      </p:sp>
    </p:spTree>
    <p:extLst>
      <p:ext uri="{BB962C8B-B14F-4D97-AF65-F5344CB8AC3E}">
        <p14:creationId xmlns:p14="http://schemas.microsoft.com/office/powerpoint/2010/main" val="193942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8</a:t>
            </a:fld>
            <a:endParaRPr lang="fr-FR"/>
          </a:p>
        </p:txBody>
      </p:sp>
    </p:spTree>
    <p:extLst>
      <p:ext uri="{BB962C8B-B14F-4D97-AF65-F5344CB8AC3E}">
        <p14:creationId xmlns:p14="http://schemas.microsoft.com/office/powerpoint/2010/main" val="193942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Qlq</a:t>
            </a:r>
            <a:r>
              <a:rPr lang="fr-FR" baseline="0" dirty="0" smtClean="0"/>
              <a:t> changements </a:t>
            </a:r>
            <a:endParaRPr lang="fr-FR" dirty="0"/>
          </a:p>
        </p:txBody>
      </p:sp>
      <p:sp>
        <p:nvSpPr>
          <p:cNvPr id="4" name="Espace réservé du numéro de diapositive 3"/>
          <p:cNvSpPr>
            <a:spLocks noGrp="1"/>
          </p:cNvSpPr>
          <p:nvPr>
            <p:ph type="sldNum" sz="quarter" idx="10"/>
          </p:nvPr>
        </p:nvSpPr>
        <p:spPr/>
        <p:txBody>
          <a:bodyPr/>
          <a:lstStyle/>
          <a:p>
            <a:fld id="{57467E2A-FB35-4265-B716-77D59D2C69D9}" type="slidenum">
              <a:rPr lang="fr-FR" smtClean="0"/>
              <a:t>9</a:t>
            </a:fld>
            <a:endParaRPr lang="fr-FR"/>
          </a:p>
        </p:txBody>
      </p:sp>
    </p:spTree>
    <p:extLst>
      <p:ext uri="{BB962C8B-B14F-4D97-AF65-F5344CB8AC3E}">
        <p14:creationId xmlns:p14="http://schemas.microsoft.com/office/powerpoint/2010/main" val="1965153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2"/>
          <p:cNvSpPr>
            <a:spLocks noGrp="1"/>
          </p:cNvSpPr>
          <p:nvPr>
            <p:ph type="pic" sz="quarter" idx="15" hasCustomPrompt="1"/>
          </p:nvPr>
        </p:nvSpPr>
        <p:spPr>
          <a:xfrm>
            <a:off x="-54705" y="-38352"/>
            <a:ext cx="12246705" cy="6942106"/>
          </a:xfrm>
          <a:solidFill>
            <a:schemeClr val="accent1"/>
          </a:solidFill>
          <a:ln>
            <a:noFill/>
          </a:ln>
        </p:spPr>
        <p:txBody>
          <a:bodyPr bIns="540000" anchor="ctr" anchorCtr="0"/>
          <a:lstStyle>
            <a:lvl1pPr algn="ctr">
              <a:defRPr>
                <a:solidFill>
                  <a:schemeClr val="accent3"/>
                </a:solidFill>
              </a:defRPr>
            </a:lvl1pPr>
          </a:lstStyle>
          <a:p>
            <a:r>
              <a:rPr lang="fr-FR" dirty="0" smtClean="0"/>
              <a:t>Cliquez pour insérer un visuel</a:t>
            </a:r>
            <a:endParaRPr lang="fr-FR" dirty="0"/>
          </a:p>
        </p:txBody>
      </p:sp>
      <p:sp>
        <p:nvSpPr>
          <p:cNvPr id="10" name="Rectangle 9"/>
          <p:cNvSpPr/>
          <p:nvPr userDrawn="1"/>
        </p:nvSpPr>
        <p:spPr>
          <a:xfrm>
            <a:off x="8437569" y="-42053"/>
            <a:ext cx="3791744" cy="203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itre 14"/>
          <p:cNvSpPr txBox="1">
            <a:spLocks/>
          </p:cNvSpPr>
          <p:nvPr userDrawn="1"/>
        </p:nvSpPr>
        <p:spPr>
          <a:xfrm>
            <a:off x="665899" y="1239136"/>
            <a:ext cx="4998841" cy="4055098"/>
          </a:xfrm>
          <a:prstGeom prst="rect">
            <a:avLst/>
          </a:prstGeom>
        </p:spPr>
        <p:txBody>
          <a:bodyPr vert="horz" lIns="91440" tIns="45720" rIns="91440" bIns="45720" rtlCol="0" anchor="ctr">
            <a:noAutofit/>
          </a:bodyPr>
          <a:lstStyle>
            <a:lvl1pPr eaLnBrk="1" fontAlgn="auto" hangingPunct="1">
              <a:defRPr sz="2500" b="1" cap="all" baseline="0">
                <a:solidFill>
                  <a:schemeClr val="accent3"/>
                </a:solidFill>
                <a:latin typeface="+mj-lt"/>
                <a:ea typeface="+mj-ea"/>
                <a:cs typeface="+mj-cs"/>
              </a:defRPr>
            </a:lvl1pPr>
          </a:lstStyle>
          <a:p>
            <a:pPr defTabSz="914400"/>
            <a:r>
              <a:rPr lang="fr-FR" sz="4200" dirty="0" smtClean="0">
                <a:solidFill>
                  <a:schemeClr val="bg1"/>
                </a:solidFill>
              </a:rPr>
              <a:t>Titre de page</a:t>
            </a:r>
            <a:endParaRPr lang="fr-FR" sz="4200" kern="0" dirty="0">
              <a:solidFill>
                <a:schemeClr val="bg1"/>
              </a:solidFill>
            </a:endParaRPr>
          </a:p>
        </p:txBody>
      </p:sp>
      <p:sp>
        <p:nvSpPr>
          <p:cNvPr id="32" name="Rectangle 31"/>
          <p:cNvSpPr/>
          <p:nvPr userDrawn="1"/>
        </p:nvSpPr>
        <p:spPr>
          <a:xfrm>
            <a:off x="839416" y="731809"/>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userDrawn="1"/>
        </p:nvSpPr>
        <p:spPr>
          <a:xfrm>
            <a:off x="839416" y="6070600"/>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userDrawn="1"/>
        </p:nvSpPr>
        <p:spPr>
          <a:xfrm rot="16200000">
            <a:off x="3502747" y="3392996"/>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userDrawn="1"/>
        </p:nvSpPr>
        <p:spPr>
          <a:xfrm rot="16200000">
            <a:off x="119423" y="5173643"/>
            <a:ext cx="1511997"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userDrawn="1"/>
        </p:nvSpPr>
        <p:spPr>
          <a:xfrm rot="16200000">
            <a:off x="119425" y="1466272"/>
            <a:ext cx="1511997"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userDrawn="1"/>
        </p:nvPicPr>
        <p:blipFill>
          <a:blip r:embed="rId2"/>
          <a:stretch>
            <a:fillRect/>
          </a:stretch>
        </p:blipFill>
        <p:spPr>
          <a:xfrm>
            <a:off x="626542" y="5749735"/>
            <a:ext cx="600019" cy="600019"/>
          </a:xfrm>
          <a:prstGeom prst="rect">
            <a:avLst/>
          </a:prstGeom>
        </p:spPr>
      </p:pic>
      <p:pic>
        <p:nvPicPr>
          <p:cNvPr id="13" name="Image 12"/>
          <p:cNvPicPr>
            <a:picLocks noChangeAspect="1"/>
          </p:cNvPicPr>
          <p:nvPr userDrawn="1"/>
        </p:nvPicPr>
        <p:blipFill>
          <a:blip r:embed="rId3"/>
          <a:stretch>
            <a:fillRect/>
          </a:stretch>
        </p:blipFill>
        <p:spPr>
          <a:xfrm>
            <a:off x="9009801" y="559865"/>
            <a:ext cx="2679898" cy="1013551"/>
          </a:xfrm>
          <a:prstGeom prst="rect">
            <a:avLst/>
          </a:prstGeom>
        </p:spPr>
      </p:pic>
    </p:spTree>
    <p:extLst>
      <p:ext uri="{BB962C8B-B14F-4D97-AF65-F5344CB8AC3E}">
        <p14:creationId xmlns:p14="http://schemas.microsoft.com/office/powerpoint/2010/main" val="138849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2 avec Picto">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7"/>
          <p:cNvSpPr/>
          <p:nvPr userDrawn="1"/>
        </p:nvSpPr>
        <p:spPr>
          <a:xfrm>
            <a:off x="-5080" y="0"/>
            <a:ext cx="9715092" cy="6858000"/>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7" name="Grouper 6"/>
          <p:cNvGrpSpPr/>
          <p:nvPr userDrawn="1"/>
        </p:nvGrpSpPr>
        <p:grpSpPr>
          <a:xfrm>
            <a:off x="7248128" y="0"/>
            <a:ext cx="4943872" cy="4943872"/>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texte 4"/>
          <p:cNvSpPr>
            <a:spLocks noGrp="1"/>
          </p:cNvSpPr>
          <p:nvPr>
            <p:ph type="body" sz="quarter" idx="22" hasCustomPrompt="1"/>
          </p:nvPr>
        </p:nvSpPr>
        <p:spPr>
          <a:xfrm>
            <a:off x="9710012" y="154931"/>
            <a:ext cx="2481988" cy="2481981"/>
          </a:xfrm>
          <a:noFill/>
          <a:ln>
            <a:noFill/>
          </a:ln>
        </p:spPr>
        <p:txBody>
          <a:bodyPr anchor="ctr">
            <a:noAutofit/>
          </a:bodyPr>
          <a:lstStyle>
            <a:lvl1pPr algn="ctr">
              <a:defRPr sz="16000" b="0" u="none">
                <a:solidFill>
                  <a:schemeClr val="bg1"/>
                </a:solidFill>
              </a:defRPr>
            </a:lvl1pPr>
          </a:lstStyle>
          <a:p>
            <a:pPr lvl="0"/>
            <a:r>
              <a:rPr lang="fr-FR" dirty="0" smtClean="0"/>
              <a:t>X</a:t>
            </a:r>
            <a:endParaRPr lang="fr-FR" dirty="0"/>
          </a:p>
        </p:txBody>
      </p:sp>
      <p:sp>
        <p:nvSpPr>
          <p:cNvPr id="11" name="Espace réservé du texte 22"/>
          <p:cNvSpPr>
            <a:spLocks noGrp="1"/>
          </p:cNvSpPr>
          <p:nvPr>
            <p:ph type="body" sz="quarter" idx="21" hasCustomPrompt="1"/>
          </p:nvPr>
        </p:nvSpPr>
        <p:spPr>
          <a:xfrm>
            <a:off x="598492" y="1052735"/>
            <a:ext cx="6073572" cy="3891137"/>
          </a:xfrm>
        </p:spPr>
        <p:txBody>
          <a:bodyPr anchor="t" anchorCtr="0">
            <a:noAutofit/>
          </a:bodyPr>
          <a:lstStyle>
            <a:lvl1pPr marL="0" marR="0" indent="0" algn="l" defTabSz="914400" eaLnBrk="1" fontAlgn="auto" latinLnBrk="0" hangingPunct="1">
              <a:lnSpc>
                <a:spcPts val="4720"/>
              </a:lnSpc>
              <a:spcBef>
                <a:spcPts val="0"/>
              </a:spcBef>
              <a:spcAft>
                <a:spcPts val="3000"/>
              </a:spcAft>
              <a:buClrTx/>
              <a:buSzTx/>
              <a:buFont typeface="Arial" panose="020B0604020202020204" pitchFamily="34" charset="0"/>
              <a:buChar char="​"/>
              <a:tabLst/>
              <a:defRPr lang="fr-FR" sz="3600" b="1" i="0" u="none" strike="noStrike" smtClean="0">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TITRE DE CHAPITRE SUR UNE OU PLUSIEURS LIGNES, POUR TEXTE PLUS LONG AJOUTER</a:t>
            </a:r>
            <a:br>
              <a:rPr lang="fr-FR" dirty="0" smtClean="0"/>
            </a:br>
            <a:r>
              <a:rPr lang="fr-FR" dirty="0" smtClean="0"/>
              <a:t>UN PICTO ROUGE</a:t>
            </a:r>
          </a:p>
        </p:txBody>
      </p:sp>
      <p:pic>
        <p:nvPicPr>
          <p:cNvPr id="12" name="Image 11"/>
          <p:cNvPicPr>
            <a:picLocks noChangeAspect="1"/>
          </p:cNvPicPr>
          <p:nvPr userDrawn="1"/>
        </p:nvPicPr>
        <p:blipFill>
          <a:blip r:embed="rId2"/>
          <a:stretch>
            <a:fillRect/>
          </a:stretch>
        </p:blipFill>
        <p:spPr>
          <a:xfrm>
            <a:off x="9965198" y="5531339"/>
            <a:ext cx="1954483" cy="7391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2 avec Visue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7"/>
          <p:cNvSpPr/>
          <p:nvPr userDrawn="1"/>
        </p:nvSpPr>
        <p:spPr>
          <a:xfrm>
            <a:off x="-5080" y="0"/>
            <a:ext cx="9715092" cy="6858000"/>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7" name="Grouper 6"/>
          <p:cNvGrpSpPr/>
          <p:nvPr userDrawn="1"/>
        </p:nvGrpSpPr>
        <p:grpSpPr>
          <a:xfrm>
            <a:off x="7248128" y="0"/>
            <a:ext cx="4943872" cy="4943872"/>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Espace réservé pour une image  2"/>
          <p:cNvSpPr>
            <a:spLocks noGrp="1"/>
          </p:cNvSpPr>
          <p:nvPr>
            <p:ph type="pic" sz="quarter" idx="15" hasCustomPrompt="1"/>
          </p:nvPr>
        </p:nvSpPr>
        <p:spPr>
          <a:xfrm>
            <a:off x="-5084" y="2481981"/>
            <a:ext cx="9715095" cy="4367515"/>
          </a:xfrm>
          <a:solidFill>
            <a:schemeClr val="accent1"/>
          </a:solidFill>
        </p:spPr>
        <p:txBody>
          <a:bodyPr bIns="540000" anchor="ctr" anchorCtr="0"/>
          <a:lstStyle>
            <a:lvl1pPr algn="ctr">
              <a:defRPr/>
            </a:lvl1pPr>
          </a:lstStyle>
          <a:p>
            <a:r>
              <a:rPr lang="fr-FR" dirty="0" smtClean="0"/>
              <a:t>Cliquez pour insérer un visuel</a:t>
            </a:r>
            <a:endParaRPr lang="fr-FR" dirty="0"/>
          </a:p>
        </p:txBody>
      </p:sp>
      <p:sp>
        <p:nvSpPr>
          <p:cNvPr id="16" name="Espace réservé du texte 22"/>
          <p:cNvSpPr>
            <a:spLocks noGrp="1"/>
          </p:cNvSpPr>
          <p:nvPr>
            <p:ph type="body" sz="quarter" idx="21" hasCustomPrompt="1"/>
          </p:nvPr>
        </p:nvSpPr>
        <p:spPr>
          <a:xfrm>
            <a:off x="479376" y="476673"/>
            <a:ext cx="6336704" cy="1584176"/>
          </a:xfrm>
        </p:spPr>
        <p:txBody>
          <a:bodyPr anchor="ctr" anchorCtr="0">
            <a:normAutofit/>
          </a:bodyPr>
          <a:lstStyle>
            <a:lvl1pPr algn="l">
              <a:lnSpc>
                <a:spcPct val="100000"/>
              </a:lnSpc>
              <a:spcBef>
                <a:spcPts val="0"/>
              </a:spcBef>
              <a:spcAft>
                <a:spcPts val="3000"/>
              </a:spcAft>
              <a:defRPr sz="3200" cap="none" baseline="0">
                <a:solidFill>
                  <a:schemeClr val="accent3"/>
                </a:solidFill>
              </a:defRPr>
            </a:lvl1pPr>
            <a:lvl2pPr>
              <a:defRPr sz="1400">
                <a:solidFill>
                  <a:schemeClr val="accent3"/>
                </a:solidFill>
              </a:defRPr>
            </a:lvl2pPr>
            <a:lvl3pPr marL="266693" indent="0">
              <a:buNone/>
              <a:defRPr/>
            </a:lvl3pPr>
          </a:lstStyle>
          <a:p>
            <a:pPr lvl="0"/>
            <a:r>
              <a:rPr lang="fr-FR" dirty="0" smtClean="0"/>
              <a:t>TITRE DE CHAPITRE SUR UNE OU DEUX LIGNES </a:t>
            </a:r>
            <a:r>
              <a:rPr lang="fr-FR" smtClean="0"/>
              <a:t>DE TEXTE</a:t>
            </a:r>
            <a:endParaRPr lang="fr-FR" dirty="0" smtClean="0"/>
          </a:p>
        </p:txBody>
      </p:sp>
      <p:sp>
        <p:nvSpPr>
          <p:cNvPr id="17" name="Espace réservé du texte 4"/>
          <p:cNvSpPr>
            <a:spLocks noGrp="1"/>
          </p:cNvSpPr>
          <p:nvPr>
            <p:ph type="body" sz="quarter" idx="22" hasCustomPrompt="1"/>
          </p:nvPr>
        </p:nvSpPr>
        <p:spPr>
          <a:xfrm>
            <a:off x="9710012" y="154931"/>
            <a:ext cx="2481988" cy="2481981"/>
          </a:xfrm>
          <a:noFill/>
          <a:ln>
            <a:noFill/>
          </a:ln>
        </p:spPr>
        <p:txBody>
          <a:bodyPr anchor="ctr">
            <a:noAutofit/>
          </a:bodyPr>
          <a:lstStyle>
            <a:lvl1pPr algn="ctr">
              <a:defRPr sz="16000" b="0" u="none">
                <a:solidFill>
                  <a:schemeClr val="bg1"/>
                </a:solidFill>
              </a:defRPr>
            </a:lvl1pPr>
          </a:lstStyle>
          <a:p>
            <a:pPr lvl="0"/>
            <a:r>
              <a:rPr lang="fr-FR" dirty="0" smtClean="0"/>
              <a:t>X</a:t>
            </a:r>
            <a:endParaRPr lang="fr-FR" dirty="0"/>
          </a:p>
        </p:txBody>
      </p:sp>
      <p:pic>
        <p:nvPicPr>
          <p:cNvPr id="11" name="Image 10"/>
          <p:cNvPicPr>
            <a:picLocks noChangeAspect="1"/>
          </p:cNvPicPr>
          <p:nvPr userDrawn="1"/>
        </p:nvPicPr>
        <p:blipFill>
          <a:blip r:embed="rId2"/>
          <a:stretch>
            <a:fillRect/>
          </a:stretch>
        </p:blipFill>
        <p:spPr>
          <a:xfrm>
            <a:off x="9965198" y="5531339"/>
            <a:ext cx="1954483" cy="73919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Picto 1">
    <p:spTree>
      <p:nvGrpSpPr>
        <p:cNvPr id="1" name=""/>
        <p:cNvGrpSpPr/>
        <p:nvPr/>
      </p:nvGrpSpPr>
      <p:grpSpPr>
        <a:xfrm>
          <a:off x="0" y="0"/>
          <a:ext cx="0" cy="0"/>
          <a:chOff x="0" y="0"/>
          <a:chExt cx="0" cy="0"/>
        </a:xfrm>
      </p:grpSpPr>
      <p:grpSp>
        <p:nvGrpSpPr>
          <p:cNvPr id="31" name="Grouper 30"/>
          <p:cNvGrpSpPr/>
          <p:nvPr userDrawn="1"/>
        </p:nvGrpSpPr>
        <p:grpSpPr>
          <a:xfrm>
            <a:off x="10776520" y="0"/>
            <a:ext cx="1415480" cy="1415480"/>
            <a:chOff x="6068586" y="17060"/>
            <a:chExt cx="1919536" cy="1919536"/>
          </a:xfrm>
        </p:grpSpPr>
        <p:sp>
          <p:nvSpPr>
            <p:cNvPr id="32" name="Rectangle 31"/>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767408" y="188640"/>
            <a:ext cx="10009111" cy="1008111"/>
          </a:xfrm>
        </p:spPr>
        <p:txBody>
          <a:bodyPr/>
          <a:lstStyle/>
          <a:p>
            <a:r>
              <a:rPr lang="fr-FR" smtClean="0"/>
              <a:t>Cliquez et modifiez le titre</a:t>
            </a:r>
            <a:endParaRPr lang="fr-FR"/>
          </a:p>
        </p:txBody>
      </p:sp>
      <p:sp>
        <p:nvSpPr>
          <p:cNvPr id="22" name="Espace réservé du texte 15"/>
          <p:cNvSpPr>
            <a:spLocks noGrp="1"/>
          </p:cNvSpPr>
          <p:nvPr>
            <p:ph idx="1" hasCustomPrompt="1"/>
          </p:nvPr>
        </p:nvSpPr>
        <p:spPr>
          <a:xfrm>
            <a:off x="767408" y="1711329"/>
            <a:ext cx="7488832" cy="3752699"/>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grpSp>
        <p:nvGrpSpPr>
          <p:cNvPr id="7" name="Grouper 6"/>
          <p:cNvGrpSpPr/>
          <p:nvPr userDrawn="1"/>
        </p:nvGrpSpPr>
        <p:grpSpPr>
          <a:xfrm>
            <a:off x="8760296" y="1415480"/>
            <a:ext cx="2016223" cy="4032445"/>
            <a:chOff x="9480376" y="1814507"/>
            <a:chExt cx="1944216" cy="3888432"/>
          </a:xfrm>
        </p:grpSpPr>
        <p:sp>
          <p:nvSpPr>
            <p:cNvPr id="6" name="Rectangle 5"/>
            <p:cNvSpPr/>
            <p:nvPr userDrawn="1"/>
          </p:nvSpPr>
          <p:spPr>
            <a:xfrm>
              <a:off x="9480376" y="3758723"/>
              <a:ext cx="1944216"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9480376" y="1814507"/>
              <a:ext cx="1944216" cy="194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Espace réservé pour une image  2"/>
          <p:cNvSpPr>
            <a:spLocks noGrp="1"/>
          </p:cNvSpPr>
          <p:nvPr>
            <p:ph type="pic" sz="quarter" idx="15" hasCustomPrompt="1"/>
          </p:nvPr>
        </p:nvSpPr>
        <p:spPr>
          <a:xfrm>
            <a:off x="8760296" y="1414871"/>
            <a:ext cx="2016223" cy="2008785"/>
          </a:xfrm>
          <a:ln>
            <a:noFill/>
          </a:ln>
        </p:spPr>
        <p:txBody>
          <a:bodyPr bIns="540000" anchor="ctr" anchorCtr="0"/>
          <a:lstStyle>
            <a:lvl1pPr algn="ctr">
              <a:defRPr baseline="0">
                <a:solidFill>
                  <a:schemeClr val="bg1"/>
                </a:solidFill>
              </a:defRPr>
            </a:lvl1pPr>
          </a:lstStyle>
          <a:p>
            <a:r>
              <a:rPr lang="fr-FR" dirty="0" err="1" smtClean="0"/>
              <a:t>Picto</a:t>
            </a:r>
            <a:r>
              <a:rPr lang="fr-FR" dirty="0" smtClean="0"/>
              <a:t> blanc avec son soulignement blanc sur fond couleur.</a:t>
            </a:r>
          </a:p>
          <a:p>
            <a:r>
              <a:rPr lang="fr-FR" dirty="0" smtClean="0"/>
              <a:t>Cliquez pour insérer</a:t>
            </a:r>
            <a:endParaRPr lang="fr-FR" dirty="0"/>
          </a:p>
        </p:txBody>
      </p:sp>
      <p:sp>
        <p:nvSpPr>
          <p:cNvPr id="15" name="Espace réservé du texte 14"/>
          <p:cNvSpPr>
            <a:spLocks noGrp="1"/>
          </p:cNvSpPr>
          <p:nvPr>
            <p:ph type="body" sz="quarter" idx="16" hasCustomPrompt="1"/>
          </p:nvPr>
        </p:nvSpPr>
        <p:spPr>
          <a:xfrm>
            <a:off x="8740987" y="3423656"/>
            <a:ext cx="2035532" cy="2024270"/>
          </a:xfrm>
          <a:noFill/>
          <a:ln>
            <a:noFill/>
          </a:ln>
        </p:spPr>
        <p:txBody>
          <a:bodyPr lIns="180000" tIns="252000" rIns="180000" bIns="252000" anchor="ctr" anchorCtr="0">
            <a:normAutofit/>
          </a:bodyPr>
          <a:lstStyle>
            <a:lvl1pPr marL="12700" algn="ctr" defTabSz="914377" rtl="0" eaLnBrk="1" latinLnBrk="0" hangingPunct="1">
              <a:lnSpc>
                <a:spcPct val="90000"/>
              </a:lnSpc>
              <a:defRPr lang="fr-FR" sz="1200" b="1" kern="1200" spc="-5" dirty="0" smtClean="0">
                <a:solidFill>
                  <a:schemeClr val="bg1"/>
                </a:solidFill>
                <a:latin typeface="Arial"/>
                <a:ea typeface="+mn-ea"/>
                <a:cs typeface="Arial"/>
              </a:defRPr>
            </a:lvl1pPr>
          </a:lstStyle>
          <a:p>
            <a:pPr lvl="0"/>
            <a:r>
              <a:rPr lang="fr-FR" dirty="0"/>
              <a:t>Mise en exergue</a:t>
            </a:r>
          </a:p>
        </p:txBody>
      </p:sp>
      <p:sp>
        <p:nvSpPr>
          <p:cNvPr id="8" name="Espace réservé de la date 7"/>
          <p:cNvSpPr>
            <a:spLocks noGrp="1"/>
          </p:cNvSpPr>
          <p:nvPr>
            <p:ph type="dt" sz="half" idx="17"/>
          </p:nvPr>
        </p:nvSpPr>
        <p:spPr/>
        <p:txBody>
          <a:bodyPr/>
          <a:lstStyle/>
          <a:p>
            <a:pPr marL="12700">
              <a:lnSpc>
                <a:spcPts val="1011"/>
              </a:lnSpc>
            </a:pPr>
            <a:fld id="{60A618E8-1738-4442-9CEB-BB4618BA9742}" type="datetime1">
              <a:rPr lang="fr-FR" smtClean="0"/>
              <a:t>29/06/2021</a:t>
            </a:fld>
            <a:endParaRPr lang="mr-IN" dirty="0"/>
          </a:p>
        </p:txBody>
      </p:sp>
      <p:sp>
        <p:nvSpPr>
          <p:cNvPr id="9" name="Espace réservé du numéro de diapositive 8"/>
          <p:cNvSpPr>
            <a:spLocks noGrp="1"/>
          </p:cNvSpPr>
          <p:nvPr>
            <p:ph type="sldNum" sz="quarter" idx="18"/>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ige -Texte + Picto 2">
    <p:spTree>
      <p:nvGrpSpPr>
        <p:cNvPr id="1" name=""/>
        <p:cNvGrpSpPr/>
        <p:nvPr/>
      </p:nvGrpSpPr>
      <p:grpSpPr>
        <a:xfrm>
          <a:off x="0" y="0"/>
          <a:ext cx="0" cy="0"/>
          <a:chOff x="0" y="0"/>
          <a:chExt cx="0" cy="0"/>
        </a:xfrm>
      </p:grpSpPr>
      <p:sp>
        <p:nvSpPr>
          <p:cNvPr id="29"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a:xfrm>
            <a:off x="767408" y="188640"/>
            <a:ext cx="8255057" cy="1008111"/>
          </a:xfrm>
        </p:spPr>
        <p:txBody>
          <a:bodyPr/>
          <a:lstStyle/>
          <a:p>
            <a:r>
              <a:rPr lang="fr-FR" smtClean="0"/>
              <a:t>Cliquez et modifiez le titre</a:t>
            </a:r>
            <a:endParaRPr lang="fr-FR"/>
          </a:p>
        </p:txBody>
      </p:sp>
      <p:sp>
        <p:nvSpPr>
          <p:cNvPr id="22" name="Espace réservé du texte 15"/>
          <p:cNvSpPr>
            <a:spLocks noGrp="1"/>
          </p:cNvSpPr>
          <p:nvPr>
            <p:ph idx="1" hasCustomPrompt="1"/>
          </p:nvPr>
        </p:nvSpPr>
        <p:spPr>
          <a:xfrm>
            <a:off x="767408" y="1711330"/>
            <a:ext cx="7632848" cy="369697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13" name="Rectangle 12"/>
          <p:cNvSpPr/>
          <p:nvPr userDrawn="1"/>
        </p:nvSpPr>
        <p:spPr>
          <a:xfrm>
            <a:off x="9022469" y="933683"/>
            <a:ext cx="2241443" cy="2241443"/>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pour une image  2"/>
          <p:cNvSpPr>
            <a:spLocks noGrp="1"/>
          </p:cNvSpPr>
          <p:nvPr userDrawn="1">
            <p:ph type="pic" sz="quarter" idx="15" hasCustomPrompt="1"/>
          </p:nvPr>
        </p:nvSpPr>
        <p:spPr>
          <a:xfrm>
            <a:off x="9022467" y="933683"/>
            <a:ext cx="2241443" cy="2241443"/>
          </a:xfrm>
          <a:ln>
            <a:noFill/>
          </a:ln>
        </p:spPr>
        <p:txBody>
          <a:bodyPr bIns="540000" anchor="ctr" anchorCtr="0"/>
          <a:lstStyle>
            <a:lvl1pPr algn="ctr">
              <a:defRPr>
                <a:solidFill>
                  <a:schemeClr val="bg1"/>
                </a:solidFill>
              </a:defRPr>
            </a:lvl1pPr>
          </a:lstStyle>
          <a:p>
            <a:r>
              <a:rPr lang="fr-FR" dirty="0" err="1" smtClean="0"/>
              <a:t>Picto</a:t>
            </a:r>
            <a:r>
              <a:rPr lang="fr-FR" dirty="0" smtClean="0"/>
              <a:t> blanc avec son soulignement blanc sur fond rouge.</a:t>
            </a:r>
          </a:p>
          <a:p>
            <a:r>
              <a:rPr lang="fr-FR" dirty="0" smtClean="0"/>
              <a:t>Cliquez pour insérer</a:t>
            </a:r>
            <a:endParaRPr lang="fr-FR" dirty="0"/>
          </a:p>
        </p:txBody>
      </p:sp>
      <p:sp>
        <p:nvSpPr>
          <p:cNvPr id="15" name="Espace réservé du texte 14"/>
          <p:cNvSpPr>
            <a:spLocks noGrp="1"/>
          </p:cNvSpPr>
          <p:nvPr userDrawn="1">
            <p:ph type="body" sz="quarter" idx="16" hasCustomPrompt="1"/>
          </p:nvPr>
        </p:nvSpPr>
        <p:spPr>
          <a:xfrm>
            <a:off x="9022468" y="3175126"/>
            <a:ext cx="2241443" cy="2233173"/>
          </a:xfrm>
          <a:noFill/>
          <a:ln w="19050">
            <a:solidFill>
              <a:schemeClr val="accent3"/>
            </a:solidFill>
          </a:ln>
        </p:spPr>
        <p:txBody>
          <a:bodyPr lIns="180000" tIns="252000" rIns="180000" bIns="252000" anchor="ctr" anchorCtr="0">
            <a:normAutofit/>
          </a:bodyPr>
          <a:lstStyle>
            <a:lvl1pPr marL="12700" algn="ctr" defTabSz="914377" rtl="0" eaLnBrk="1" latinLnBrk="0" hangingPunct="1">
              <a:lnSpc>
                <a:spcPct val="90000"/>
              </a:lnSpc>
              <a:defRPr lang="fr-FR" sz="1200" b="1" kern="1200" spc="-5" dirty="0" smtClean="0">
                <a:solidFill>
                  <a:schemeClr val="accent3"/>
                </a:solidFill>
                <a:latin typeface="Arial"/>
                <a:ea typeface="+mn-ea"/>
                <a:cs typeface="Arial"/>
              </a:defRPr>
            </a:lvl1pPr>
          </a:lstStyle>
          <a:p>
            <a:pPr lvl="0"/>
            <a:r>
              <a:rPr lang="fr-FR" dirty="0"/>
              <a:t>Mise en exergue</a:t>
            </a:r>
          </a:p>
        </p:txBody>
      </p:sp>
      <p:cxnSp>
        <p:nvCxnSpPr>
          <p:cNvPr id="20" name="Connecteur droit 19"/>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er 22"/>
          <p:cNvGrpSpPr/>
          <p:nvPr userDrawn="1"/>
        </p:nvGrpSpPr>
        <p:grpSpPr>
          <a:xfrm rot="10800000">
            <a:off x="11325436" y="335360"/>
            <a:ext cx="531204" cy="531204"/>
            <a:chOff x="378383" y="5978023"/>
            <a:chExt cx="531204" cy="531204"/>
          </a:xfrm>
        </p:grpSpPr>
        <p:sp>
          <p:nvSpPr>
            <p:cNvPr id="24" name="Rectangle 23"/>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25" name="Rectangle 24"/>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6" name="Espace réservé de la date 5"/>
          <p:cNvSpPr>
            <a:spLocks noGrp="1"/>
          </p:cNvSpPr>
          <p:nvPr>
            <p:ph type="dt" sz="half" idx="17"/>
          </p:nvPr>
        </p:nvSpPr>
        <p:spPr/>
        <p:txBody>
          <a:bodyPr/>
          <a:lstStyle/>
          <a:p>
            <a:pPr marL="12700">
              <a:lnSpc>
                <a:spcPts val="1011"/>
              </a:lnSpc>
            </a:pPr>
            <a:fld id="{599A1B64-0F5D-4D46-8660-903B9215E3DA}" type="datetime1">
              <a:rPr lang="fr-FR" smtClean="0"/>
              <a:t>29/06/2021</a:t>
            </a:fld>
            <a:endParaRPr lang="mr-IN" dirty="0"/>
          </a:p>
        </p:txBody>
      </p:sp>
      <p:sp>
        <p:nvSpPr>
          <p:cNvPr id="7" name="Espace réservé du numéro de diapositive 6"/>
          <p:cNvSpPr>
            <a:spLocks noGrp="1"/>
          </p:cNvSpPr>
          <p:nvPr>
            <p:ph type="sldNum" sz="quarter" idx="18"/>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Chiffre + Visuel">
    <p:spTree>
      <p:nvGrpSpPr>
        <p:cNvPr id="1" name=""/>
        <p:cNvGrpSpPr/>
        <p:nvPr/>
      </p:nvGrpSpPr>
      <p:grpSpPr>
        <a:xfrm>
          <a:off x="0" y="0"/>
          <a:ext cx="0" cy="0"/>
          <a:chOff x="0" y="0"/>
          <a:chExt cx="0" cy="0"/>
        </a:xfrm>
      </p:grpSpPr>
      <p:sp>
        <p:nvSpPr>
          <p:cNvPr id="27"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a:xfrm>
            <a:off x="767408" y="188640"/>
            <a:ext cx="8255059" cy="1008111"/>
          </a:xfrm>
        </p:spPr>
        <p:txBody>
          <a:bodyPr/>
          <a:lstStyle/>
          <a:p>
            <a:r>
              <a:rPr lang="fr-FR" dirty="0" smtClean="0"/>
              <a:t>Cliquez et modifiez le titre</a:t>
            </a:r>
            <a:endParaRPr lang="fr-FR" dirty="0"/>
          </a:p>
        </p:txBody>
      </p:sp>
      <p:sp>
        <p:nvSpPr>
          <p:cNvPr id="22" name="Espace réservé du texte 15"/>
          <p:cNvSpPr>
            <a:spLocks noGrp="1"/>
          </p:cNvSpPr>
          <p:nvPr>
            <p:ph idx="1" hasCustomPrompt="1"/>
          </p:nvPr>
        </p:nvSpPr>
        <p:spPr>
          <a:xfrm>
            <a:off x="767408" y="1711330"/>
            <a:ext cx="7632848" cy="369697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13" name="Rectangle 12"/>
          <p:cNvSpPr/>
          <p:nvPr userDrawn="1"/>
        </p:nvSpPr>
        <p:spPr>
          <a:xfrm>
            <a:off x="9022469" y="933683"/>
            <a:ext cx="2241443" cy="2241443"/>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pour une image  2"/>
          <p:cNvSpPr>
            <a:spLocks noGrp="1"/>
          </p:cNvSpPr>
          <p:nvPr userDrawn="1">
            <p:ph type="pic" sz="quarter" idx="15" hasCustomPrompt="1"/>
          </p:nvPr>
        </p:nvSpPr>
        <p:spPr>
          <a:xfrm>
            <a:off x="9022467" y="3175126"/>
            <a:ext cx="2241443" cy="2241443"/>
          </a:xfrm>
          <a:solidFill>
            <a:schemeClr val="accent1"/>
          </a:solidFill>
          <a:ln>
            <a:noFill/>
          </a:ln>
        </p:spPr>
        <p:txBody>
          <a:bodyPr bIns="540000" anchor="ctr" anchorCtr="0"/>
          <a:lstStyle>
            <a:lvl1pPr algn="ctr">
              <a:defRPr>
                <a:solidFill>
                  <a:schemeClr val="accent3"/>
                </a:solidFill>
              </a:defRPr>
            </a:lvl1pPr>
          </a:lstStyle>
          <a:p>
            <a:r>
              <a:rPr lang="fr-FR" dirty="0" smtClean="0"/>
              <a:t>Visuel</a:t>
            </a:r>
            <a:endParaRPr lang="fr-FR" dirty="0"/>
          </a:p>
        </p:txBody>
      </p:sp>
      <p:cxnSp>
        <p:nvCxnSpPr>
          <p:cNvPr id="20" name="Connecteur droit 19"/>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er 22"/>
          <p:cNvGrpSpPr/>
          <p:nvPr userDrawn="1"/>
        </p:nvGrpSpPr>
        <p:grpSpPr>
          <a:xfrm rot="10800000">
            <a:off x="11325436" y="335360"/>
            <a:ext cx="531204" cy="531204"/>
            <a:chOff x="378383" y="5978023"/>
            <a:chExt cx="531204" cy="531204"/>
          </a:xfrm>
        </p:grpSpPr>
        <p:sp>
          <p:nvSpPr>
            <p:cNvPr id="24" name="Rectangle 23"/>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25" name="Rectangle 24"/>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7" name="Espace réservé du texte 14"/>
          <p:cNvSpPr>
            <a:spLocks noGrp="1"/>
          </p:cNvSpPr>
          <p:nvPr>
            <p:ph type="body" sz="quarter" idx="17" hasCustomPrompt="1"/>
          </p:nvPr>
        </p:nvSpPr>
        <p:spPr>
          <a:xfrm>
            <a:off x="9022468" y="933683"/>
            <a:ext cx="2241443" cy="2233173"/>
          </a:xfrm>
          <a:noFill/>
          <a:ln w="19050">
            <a:solidFill>
              <a:schemeClr val="accent3"/>
            </a:solidFill>
          </a:ln>
        </p:spPr>
        <p:txBody>
          <a:bodyPr lIns="180000" tIns="252000" rIns="180000" bIns="252000" anchor="ctr" anchorCtr="0">
            <a:normAutofit/>
          </a:bodyPr>
          <a:lstStyle>
            <a:lvl1pPr marL="12700" algn="ctr" defTabSz="914377" rtl="0" eaLnBrk="1" latinLnBrk="0" hangingPunct="1">
              <a:lnSpc>
                <a:spcPct val="90000"/>
              </a:lnSpc>
              <a:defRPr lang="fr-FR" sz="1000" b="1" kern="1200" spc="-5" dirty="0" smtClean="0">
                <a:solidFill>
                  <a:schemeClr val="accent3"/>
                </a:solidFill>
                <a:latin typeface="Arial"/>
                <a:ea typeface="+mn-ea"/>
                <a:cs typeface="Arial"/>
              </a:defRPr>
            </a:lvl1pPr>
          </a:lstStyle>
          <a:p>
            <a:pPr lvl="0"/>
            <a:r>
              <a:rPr lang="fr-FR" dirty="0"/>
              <a:t>Mise en exergue</a:t>
            </a:r>
          </a:p>
        </p:txBody>
      </p:sp>
      <p:sp>
        <p:nvSpPr>
          <p:cNvPr id="6" name="Espace réservé de la date 5"/>
          <p:cNvSpPr>
            <a:spLocks noGrp="1"/>
          </p:cNvSpPr>
          <p:nvPr>
            <p:ph type="dt" sz="half" idx="18"/>
          </p:nvPr>
        </p:nvSpPr>
        <p:spPr/>
        <p:txBody>
          <a:bodyPr/>
          <a:lstStyle/>
          <a:p>
            <a:pPr marL="12700">
              <a:lnSpc>
                <a:spcPts val="1011"/>
              </a:lnSpc>
            </a:pPr>
            <a:fld id="{B2A5F342-81D7-FB41-B1F7-84A809411C50}" type="datetime1">
              <a:rPr lang="fr-FR" smtClean="0"/>
              <a:t>29/06/2021</a:t>
            </a:fld>
            <a:endParaRPr lang="mr-IN" dirty="0"/>
          </a:p>
        </p:txBody>
      </p:sp>
      <p:sp>
        <p:nvSpPr>
          <p:cNvPr id="7" name="Espace réservé du numéro de diapositive 6"/>
          <p:cNvSpPr>
            <a:spLocks noGrp="1"/>
          </p:cNvSpPr>
          <p:nvPr>
            <p:ph type="sldNum" sz="quarter" idx="19"/>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Chiffre">
    <p:spTree>
      <p:nvGrpSpPr>
        <p:cNvPr id="1" name=""/>
        <p:cNvGrpSpPr/>
        <p:nvPr/>
      </p:nvGrpSpPr>
      <p:grpSpPr>
        <a:xfrm>
          <a:off x="0" y="0"/>
          <a:ext cx="0" cy="0"/>
          <a:chOff x="0" y="0"/>
          <a:chExt cx="0" cy="0"/>
        </a:xfrm>
      </p:grpSpPr>
      <p:sp>
        <p:nvSpPr>
          <p:cNvPr id="33"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34" name="Grouper 33"/>
          <p:cNvGrpSpPr/>
          <p:nvPr userDrawn="1"/>
        </p:nvGrpSpPr>
        <p:grpSpPr>
          <a:xfrm>
            <a:off x="10776520" y="0"/>
            <a:ext cx="1415480" cy="1415480"/>
            <a:chOff x="6068586" y="17060"/>
            <a:chExt cx="1919536" cy="1919536"/>
          </a:xfrm>
        </p:grpSpPr>
        <p:sp>
          <p:nvSpPr>
            <p:cNvPr id="35" name="Rectangle 34"/>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767408" y="188640"/>
            <a:ext cx="10009112" cy="1008111"/>
          </a:xfrm>
        </p:spPr>
        <p:txBody>
          <a:bodyPr/>
          <a:lstStyle/>
          <a:p>
            <a:r>
              <a:rPr lang="fr-FR" smtClean="0"/>
              <a:t>Cliquez et modifiez le titre</a:t>
            </a:r>
            <a:endParaRPr lang="fr-FR"/>
          </a:p>
        </p:txBody>
      </p:sp>
      <p:sp>
        <p:nvSpPr>
          <p:cNvPr id="22" name="Espace réservé du texte 15"/>
          <p:cNvSpPr>
            <a:spLocks noGrp="1"/>
          </p:cNvSpPr>
          <p:nvPr>
            <p:ph idx="1" hasCustomPrompt="1"/>
          </p:nvPr>
        </p:nvSpPr>
        <p:spPr>
          <a:xfrm>
            <a:off x="767408" y="1711329"/>
            <a:ext cx="6867264" cy="3752699"/>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20" name="Rectangle 19"/>
          <p:cNvSpPr/>
          <p:nvPr userDrawn="1"/>
        </p:nvSpPr>
        <p:spPr>
          <a:xfrm>
            <a:off x="8535077" y="1417352"/>
            <a:ext cx="2241443" cy="2241443"/>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0"/>
          </p:nvPr>
        </p:nvSpPr>
        <p:spPr/>
        <p:txBody>
          <a:bodyPr/>
          <a:lstStyle/>
          <a:p>
            <a:pPr marL="12700">
              <a:lnSpc>
                <a:spcPts val="1011"/>
              </a:lnSpc>
            </a:pPr>
            <a:fld id="{5A4ADC4C-AEFB-874E-B088-BE33EACFA300}" type="datetime1">
              <a:rPr lang="fr-FR" smtClean="0"/>
              <a:t>29/06/2021</a:t>
            </a:fld>
            <a:endParaRPr lang="mr-IN" dirty="0"/>
          </a:p>
        </p:txBody>
      </p:sp>
      <p:sp>
        <p:nvSpPr>
          <p:cNvPr id="7" name="Espace réservé du numéro de diapositive 6"/>
          <p:cNvSpPr>
            <a:spLocks noGrp="1"/>
          </p:cNvSpPr>
          <p:nvPr>
            <p:ph type="sldNum" sz="quarter" idx="11"/>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7"/>
          <p:cNvSpPr/>
          <p:nvPr userDrawn="1"/>
        </p:nvSpPr>
        <p:spPr>
          <a:xfrm>
            <a:off x="-5080" y="0"/>
            <a:ext cx="9715092" cy="6858000"/>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7" name="Grouper 6"/>
          <p:cNvGrpSpPr/>
          <p:nvPr userDrawn="1"/>
        </p:nvGrpSpPr>
        <p:grpSpPr>
          <a:xfrm>
            <a:off x="7248128" y="0"/>
            <a:ext cx="4943872" cy="4943872"/>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22"/>
          <p:cNvSpPr>
            <a:spLocks noGrp="1"/>
          </p:cNvSpPr>
          <p:nvPr>
            <p:ph type="body" sz="quarter" idx="21" hasCustomPrompt="1"/>
          </p:nvPr>
        </p:nvSpPr>
        <p:spPr>
          <a:xfrm>
            <a:off x="1644810" y="1916832"/>
            <a:ext cx="4976280" cy="3027041"/>
          </a:xfrm>
        </p:spPr>
        <p:txBody>
          <a:bodyPr anchor="ctr" anchorCtr="0">
            <a:norm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2300" b="0" i="0" u="none" strike="noStrike"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Texte de la citation. </a:t>
            </a:r>
            <a:r>
              <a:rPr lang="fr-FR" dirty="0" err="1" smtClean="0"/>
              <a:t>Verum</a:t>
            </a:r>
            <a:r>
              <a:rPr lang="fr-FR" dirty="0" smtClean="0"/>
              <a:t> ad </a:t>
            </a:r>
            <a:r>
              <a:rPr lang="fr-FR" dirty="0" err="1" smtClean="0"/>
              <a:t>istam</a:t>
            </a:r>
            <a:r>
              <a:rPr lang="fr-FR" dirty="0" smtClean="0"/>
              <a:t> </a:t>
            </a:r>
            <a:r>
              <a:rPr lang="fr-FR" dirty="0" err="1" smtClean="0"/>
              <a:t>omnem</a:t>
            </a:r>
            <a:r>
              <a:rPr lang="fr-FR" dirty="0" smtClean="0"/>
              <a:t> </a:t>
            </a:r>
            <a:r>
              <a:rPr lang="fr-FR" dirty="0" err="1" smtClean="0"/>
              <a:t>orationem</a:t>
            </a:r>
            <a:r>
              <a:rPr lang="fr-FR" dirty="0" smtClean="0"/>
              <a:t> </a:t>
            </a:r>
            <a:r>
              <a:rPr lang="fr-FR" dirty="0" err="1" smtClean="0"/>
              <a:t>brevis</a:t>
            </a:r>
            <a:r>
              <a:rPr lang="fr-FR" dirty="0" smtClean="0"/>
              <a:t> est </a:t>
            </a:r>
            <a:r>
              <a:rPr lang="fr-FR" dirty="0" err="1" smtClean="0"/>
              <a:t>defensio</a:t>
            </a:r>
            <a:r>
              <a:rPr lang="fr-FR" dirty="0" smtClean="0"/>
              <a:t>. Nam </a:t>
            </a:r>
            <a:r>
              <a:rPr lang="fr-FR" dirty="0" err="1" smtClean="0"/>
              <a:t>quoad</a:t>
            </a:r>
            <a:r>
              <a:rPr lang="fr-FR" dirty="0" smtClean="0"/>
              <a:t> </a:t>
            </a:r>
            <a:r>
              <a:rPr lang="fr-FR" dirty="0" err="1" smtClean="0"/>
              <a:t>aetas</a:t>
            </a:r>
            <a:r>
              <a:rPr lang="fr-FR" dirty="0" smtClean="0"/>
              <a:t> M. </a:t>
            </a:r>
            <a:r>
              <a:rPr lang="fr-FR" dirty="0" err="1" smtClean="0"/>
              <a:t>Caeli</a:t>
            </a:r>
            <a:r>
              <a:rPr lang="fr-FR" dirty="0" smtClean="0"/>
              <a:t> </a:t>
            </a:r>
            <a:r>
              <a:rPr lang="fr-FR" dirty="0" err="1" smtClean="0"/>
              <a:t>dare</a:t>
            </a:r>
            <a:r>
              <a:rPr lang="fr-FR" dirty="0" smtClean="0"/>
              <a:t> </a:t>
            </a:r>
            <a:r>
              <a:rPr lang="fr-FR" dirty="0" err="1" smtClean="0"/>
              <a:t>potuit</a:t>
            </a:r>
            <a:r>
              <a:rPr lang="fr-FR" dirty="0" smtClean="0"/>
              <a:t> </a:t>
            </a:r>
            <a:r>
              <a:rPr lang="fr-FR" dirty="0" err="1" smtClean="0"/>
              <a:t>isti</a:t>
            </a:r>
            <a:r>
              <a:rPr lang="fr-FR" dirty="0" smtClean="0"/>
              <a:t> </a:t>
            </a:r>
            <a:r>
              <a:rPr lang="fr-FR" dirty="0" err="1" smtClean="0"/>
              <a:t>suspicioni</a:t>
            </a:r>
            <a:r>
              <a:rPr lang="fr-FR" dirty="0" smtClean="0"/>
              <a:t> </a:t>
            </a:r>
            <a:r>
              <a:rPr lang="fr-FR" dirty="0" err="1" smtClean="0"/>
              <a:t>locum</a:t>
            </a:r>
            <a:r>
              <a:rPr lang="fr-FR" dirty="0" smtClean="0"/>
              <a:t>, fuit </a:t>
            </a:r>
            <a:r>
              <a:rPr lang="fr-FR" dirty="0" err="1" smtClean="0"/>
              <a:t>primum</a:t>
            </a:r>
            <a:r>
              <a:rPr lang="fr-FR" dirty="0" smtClean="0"/>
              <a:t> </a:t>
            </a:r>
            <a:r>
              <a:rPr lang="fr-FR" dirty="0" err="1" smtClean="0"/>
              <a:t>ipsius</a:t>
            </a:r>
            <a:r>
              <a:rPr lang="fr-FR" dirty="0" smtClean="0"/>
              <a:t> </a:t>
            </a:r>
            <a:r>
              <a:rPr lang="fr-FR" dirty="0" err="1" smtClean="0"/>
              <a:t>pudore</a:t>
            </a:r>
            <a:r>
              <a:rPr lang="fr-FR" dirty="0" smtClean="0"/>
              <a:t>.</a:t>
            </a:r>
          </a:p>
        </p:txBody>
      </p:sp>
      <p:pic>
        <p:nvPicPr>
          <p:cNvPr id="11" name="Image 10"/>
          <p:cNvPicPr>
            <a:picLocks noChangeAspect="1"/>
          </p:cNvPicPr>
          <p:nvPr userDrawn="1"/>
        </p:nvPicPr>
        <p:blipFill>
          <a:blip r:embed="rId2"/>
          <a:stretch>
            <a:fillRect/>
          </a:stretch>
        </p:blipFill>
        <p:spPr>
          <a:xfrm>
            <a:off x="1422886" y="1695863"/>
            <a:ext cx="746692" cy="497795"/>
          </a:xfrm>
          <a:prstGeom prst="rect">
            <a:avLst/>
          </a:prstGeom>
        </p:spPr>
      </p:pic>
      <p:pic>
        <p:nvPicPr>
          <p:cNvPr id="12" name="Image 11"/>
          <p:cNvPicPr>
            <a:picLocks noChangeAspect="1"/>
          </p:cNvPicPr>
          <p:nvPr userDrawn="1"/>
        </p:nvPicPr>
        <p:blipFill>
          <a:blip r:embed="rId3"/>
          <a:stretch>
            <a:fillRect/>
          </a:stretch>
        </p:blipFill>
        <p:spPr>
          <a:xfrm>
            <a:off x="5874398" y="4769247"/>
            <a:ext cx="746692" cy="497795"/>
          </a:xfrm>
          <a:prstGeom prst="rect">
            <a:avLst/>
          </a:prstGeom>
        </p:spPr>
      </p:pic>
      <p:grpSp>
        <p:nvGrpSpPr>
          <p:cNvPr id="22" name="Grouper 21"/>
          <p:cNvGrpSpPr/>
          <p:nvPr userDrawn="1"/>
        </p:nvGrpSpPr>
        <p:grpSpPr>
          <a:xfrm>
            <a:off x="656404" y="1201599"/>
            <a:ext cx="988528" cy="988528"/>
            <a:chOff x="2749181" y="1213568"/>
            <a:chExt cx="988528" cy="988528"/>
          </a:xfrm>
        </p:grpSpPr>
        <p:sp>
          <p:nvSpPr>
            <p:cNvPr id="19" name="Rectangle 18"/>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r 22"/>
          <p:cNvGrpSpPr/>
          <p:nvPr userDrawn="1"/>
        </p:nvGrpSpPr>
        <p:grpSpPr>
          <a:xfrm rot="10800000">
            <a:off x="6399165" y="4857487"/>
            <a:ext cx="988528" cy="988528"/>
            <a:chOff x="2749181" y="1213568"/>
            <a:chExt cx="988528" cy="988528"/>
          </a:xfrm>
        </p:grpSpPr>
        <p:sp>
          <p:nvSpPr>
            <p:cNvPr id="24" name="Rectangle 23"/>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texte 14"/>
          <p:cNvSpPr>
            <a:spLocks noGrp="1"/>
          </p:cNvSpPr>
          <p:nvPr>
            <p:ph type="body" sz="quarter" idx="16" hasCustomPrompt="1"/>
          </p:nvPr>
        </p:nvSpPr>
        <p:spPr>
          <a:xfrm>
            <a:off x="699881" y="5390854"/>
            <a:ext cx="5684151" cy="1114616"/>
          </a:xfrm>
          <a:noFill/>
          <a:ln>
            <a:noFill/>
          </a:ln>
        </p:spPr>
        <p:txBody>
          <a:bodyPr lIns="180000" tIns="252000" rIns="180000" bIns="252000" anchor="t" anchorCtr="0">
            <a:normAutofit/>
          </a:bodyPr>
          <a:lstStyle>
            <a:lvl1pPr marL="12700" algn="l" defTabSz="914377" rtl="0" eaLnBrk="1" latinLnBrk="0" hangingPunct="1">
              <a:lnSpc>
                <a:spcPct val="90000"/>
              </a:lnSpc>
              <a:defRPr lang="fr-FR" sz="1700" b="1" kern="1200" spc="-5" dirty="0" smtClean="0">
                <a:solidFill>
                  <a:schemeClr val="accent3"/>
                </a:solidFill>
                <a:latin typeface="Arial"/>
                <a:ea typeface="+mn-ea"/>
                <a:cs typeface="Arial"/>
              </a:defRPr>
            </a:lvl1pPr>
          </a:lstStyle>
          <a:p>
            <a:pPr lvl="0"/>
            <a:r>
              <a:rPr lang="fr-FR" dirty="0" smtClean="0"/>
              <a:t>Prénom et Nom de l’auteur de la citation</a:t>
            </a:r>
            <a:br>
              <a:rPr lang="fr-FR" dirty="0" smtClean="0"/>
            </a:br>
            <a:r>
              <a:rPr lang="fr-FR" dirty="0" smtClean="0"/>
              <a:t>Sa fonction</a:t>
            </a:r>
            <a:endParaRPr lang="fr-FR" dirty="0"/>
          </a:p>
        </p:txBody>
      </p:sp>
      <p:pic>
        <p:nvPicPr>
          <p:cNvPr id="21" name="Image 20"/>
          <p:cNvPicPr>
            <a:picLocks noChangeAspect="1"/>
          </p:cNvPicPr>
          <p:nvPr userDrawn="1"/>
        </p:nvPicPr>
        <p:blipFill>
          <a:blip r:embed="rId4"/>
          <a:stretch>
            <a:fillRect/>
          </a:stretch>
        </p:blipFill>
        <p:spPr>
          <a:xfrm>
            <a:off x="9965198" y="5531339"/>
            <a:ext cx="1954483" cy="73919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us 1">
    <p:spTree>
      <p:nvGrpSpPr>
        <p:cNvPr id="1" name=""/>
        <p:cNvGrpSpPr/>
        <p:nvPr/>
      </p:nvGrpSpPr>
      <p:grpSpPr>
        <a:xfrm>
          <a:off x="0" y="0"/>
          <a:ext cx="0" cy="0"/>
          <a:chOff x="0" y="0"/>
          <a:chExt cx="0" cy="0"/>
        </a:xfrm>
      </p:grpSpPr>
      <p:sp>
        <p:nvSpPr>
          <p:cNvPr id="36"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37" name="Grouper 36"/>
          <p:cNvGrpSpPr/>
          <p:nvPr userDrawn="1"/>
        </p:nvGrpSpPr>
        <p:grpSpPr>
          <a:xfrm>
            <a:off x="10776520" y="0"/>
            <a:ext cx="1415480" cy="1415480"/>
            <a:chOff x="6068586" y="17060"/>
            <a:chExt cx="1919536" cy="1919536"/>
          </a:xfrm>
        </p:grpSpPr>
        <p:sp>
          <p:nvSpPr>
            <p:cNvPr id="38" name="Rectangle 37"/>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r 13"/>
          <p:cNvGrpSpPr/>
          <p:nvPr userDrawn="1"/>
        </p:nvGrpSpPr>
        <p:grpSpPr>
          <a:xfrm>
            <a:off x="839416" y="1980570"/>
            <a:ext cx="729992" cy="729992"/>
            <a:chOff x="2749181" y="1213568"/>
            <a:chExt cx="988528" cy="988528"/>
          </a:xfrm>
        </p:grpSpPr>
        <p:sp>
          <p:nvSpPr>
            <p:cNvPr id="15" name="Rectangle 1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r 23"/>
          <p:cNvGrpSpPr/>
          <p:nvPr userDrawn="1"/>
        </p:nvGrpSpPr>
        <p:grpSpPr>
          <a:xfrm rot="10800000">
            <a:off x="10054585" y="4745282"/>
            <a:ext cx="729992" cy="729992"/>
            <a:chOff x="2749181" y="1213568"/>
            <a:chExt cx="988528" cy="988528"/>
          </a:xfrm>
        </p:grpSpPr>
        <p:sp>
          <p:nvSpPr>
            <p:cNvPr id="25" name="Rectangle 2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 name="Titre 1"/>
          <p:cNvSpPr>
            <a:spLocks noGrp="1"/>
          </p:cNvSpPr>
          <p:nvPr>
            <p:ph type="title"/>
          </p:nvPr>
        </p:nvSpPr>
        <p:spPr>
          <a:xfrm>
            <a:off x="792808" y="260648"/>
            <a:ext cx="9866661" cy="864096"/>
          </a:xfrm>
        </p:spPr>
        <p:txBody>
          <a:bodyPr/>
          <a:lstStyle/>
          <a:p>
            <a:r>
              <a:rPr lang="fr-FR" smtClean="0"/>
              <a:t>Cliquez et modifiez le titre</a:t>
            </a:r>
            <a:endParaRPr lang="fr-FR"/>
          </a:p>
        </p:txBody>
      </p:sp>
      <p:sp>
        <p:nvSpPr>
          <p:cNvPr id="2" name="Espace réservé de la date 1"/>
          <p:cNvSpPr>
            <a:spLocks noGrp="1"/>
          </p:cNvSpPr>
          <p:nvPr>
            <p:ph type="dt" sz="half" idx="10"/>
          </p:nvPr>
        </p:nvSpPr>
        <p:spPr/>
        <p:txBody>
          <a:bodyPr/>
          <a:lstStyle/>
          <a:p>
            <a:pPr marL="12700">
              <a:lnSpc>
                <a:spcPts val="1011"/>
              </a:lnSpc>
            </a:pPr>
            <a:fld id="{7E00E72D-7183-1041-9E91-F7B20FADA571}" type="datetime1">
              <a:rPr lang="fr-FR" smtClean="0"/>
              <a:t>29/06/2021</a:t>
            </a:fld>
            <a:endParaRPr lang="mr-IN" dirty="0"/>
          </a:p>
        </p:txBody>
      </p:sp>
      <p:sp>
        <p:nvSpPr>
          <p:cNvPr id="6" name="Espace réservé du numéro de diapositive 5"/>
          <p:cNvSpPr>
            <a:spLocks noGrp="1"/>
          </p:cNvSpPr>
          <p:nvPr>
            <p:ph type="sldNum" sz="quarter" idx="11"/>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us 2">
    <p:spTree>
      <p:nvGrpSpPr>
        <p:cNvPr id="1" name=""/>
        <p:cNvGrpSpPr/>
        <p:nvPr/>
      </p:nvGrpSpPr>
      <p:grpSpPr>
        <a:xfrm>
          <a:off x="0" y="0"/>
          <a:ext cx="0" cy="0"/>
          <a:chOff x="0" y="0"/>
          <a:chExt cx="0" cy="0"/>
        </a:xfrm>
      </p:grpSpPr>
      <p:grpSp>
        <p:nvGrpSpPr>
          <p:cNvPr id="37" name="Grouper 36"/>
          <p:cNvGrpSpPr/>
          <p:nvPr userDrawn="1"/>
        </p:nvGrpSpPr>
        <p:grpSpPr>
          <a:xfrm>
            <a:off x="10776520" y="0"/>
            <a:ext cx="1415480" cy="1415480"/>
            <a:chOff x="6068586" y="17060"/>
            <a:chExt cx="1919536" cy="1919536"/>
          </a:xfrm>
        </p:grpSpPr>
        <p:sp>
          <p:nvSpPr>
            <p:cNvPr id="38" name="Rectangle 37"/>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r 13"/>
          <p:cNvGrpSpPr/>
          <p:nvPr userDrawn="1"/>
        </p:nvGrpSpPr>
        <p:grpSpPr>
          <a:xfrm>
            <a:off x="839416" y="1439520"/>
            <a:ext cx="729992" cy="729992"/>
            <a:chOff x="2749181" y="1213568"/>
            <a:chExt cx="988528" cy="988528"/>
          </a:xfrm>
        </p:grpSpPr>
        <p:sp>
          <p:nvSpPr>
            <p:cNvPr id="15" name="Rectangle 1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r 23"/>
          <p:cNvGrpSpPr/>
          <p:nvPr userDrawn="1"/>
        </p:nvGrpSpPr>
        <p:grpSpPr>
          <a:xfrm rot="10800000">
            <a:off x="10054585" y="4745282"/>
            <a:ext cx="729992" cy="729992"/>
            <a:chOff x="2749181" y="1213568"/>
            <a:chExt cx="988528" cy="988528"/>
          </a:xfrm>
        </p:grpSpPr>
        <p:sp>
          <p:nvSpPr>
            <p:cNvPr id="25" name="Rectangle 2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pPr marL="12700">
              <a:lnSpc>
                <a:spcPts val="1011"/>
              </a:lnSpc>
            </a:pPr>
            <a:fld id="{5880844F-FD48-4348-B9DA-E05CE8C67813}" type="datetime1">
              <a:rPr lang="fr-FR" smtClean="0"/>
              <a:t>29/06/2021</a:t>
            </a:fld>
            <a:endParaRPr lang="mr-IN" dirty="0"/>
          </a:p>
        </p:txBody>
      </p:sp>
      <p:sp>
        <p:nvSpPr>
          <p:cNvPr id="6" name="Espace réservé du numéro de diapositive 5"/>
          <p:cNvSpPr>
            <a:spLocks noGrp="1"/>
          </p:cNvSpPr>
          <p:nvPr>
            <p:ph type="sldNum" sz="quarter" idx="11"/>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
        <p:nvSpPr>
          <p:cNvPr id="16" name="Titre 1"/>
          <p:cNvSpPr>
            <a:spLocks noGrp="1"/>
          </p:cNvSpPr>
          <p:nvPr>
            <p:ph type="title"/>
          </p:nvPr>
        </p:nvSpPr>
        <p:spPr>
          <a:xfrm>
            <a:off x="767408" y="188640"/>
            <a:ext cx="10017169" cy="1008111"/>
          </a:xfrm>
        </p:spPr>
        <p:txBody>
          <a:bodyPr/>
          <a:lstStyle/>
          <a:p>
            <a:r>
              <a:rPr lang="fr-FR" dirty="0" smtClean="0"/>
              <a:t>Cliquez et modifiez le titre</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t Clé">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7"/>
          <p:cNvSpPr/>
          <p:nvPr userDrawn="1"/>
        </p:nvSpPr>
        <p:spPr>
          <a:xfrm>
            <a:off x="-5080" y="0"/>
            <a:ext cx="9715092" cy="6858000"/>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7" name="Grouper 6"/>
          <p:cNvGrpSpPr/>
          <p:nvPr userDrawn="1"/>
        </p:nvGrpSpPr>
        <p:grpSpPr>
          <a:xfrm>
            <a:off x="7248128" y="0"/>
            <a:ext cx="4943872" cy="4943872"/>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r 21"/>
          <p:cNvGrpSpPr/>
          <p:nvPr userDrawn="1"/>
        </p:nvGrpSpPr>
        <p:grpSpPr>
          <a:xfrm>
            <a:off x="656404" y="2484649"/>
            <a:ext cx="988528" cy="988528"/>
            <a:chOff x="2749181" y="1213568"/>
            <a:chExt cx="988528" cy="988528"/>
          </a:xfrm>
        </p:grpSpPr>
        <p:sp>
          <p:nvSpPr>
            <p:cNvPr id="19" name="Rectangle 18"/>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r 22"/>
          <p:cNvGrpSpPr/>
          <p:nvPr userDrawn="1"/>
        </p:nvGrpSpPr>
        <p:grpSpPr>
          <a:xfrm rot="10800000">
            <a:off x="6399165" y="4857487"/>
            <a:ext cx="988528" cy="988528"/>
            <a:chOff x="2749181" y="1213568"/>
            <a:chExt cx="988528" cy="988528"/>
          </a:xfrm>
        </p:grpSpPr>
        <p:sp>
          <p:nvSpPr>
            <p:cNvPr id="24" name="Rectangle 23"/>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du texte 14"/>
          <p:cNvSpPr>
            <a:spLocks noGrp="1"/>
          </p:cNvSpPr>
          <p:nvPr>
            <p:ph type="body" sz="quarter" idx="16" hasCustomPrompt="1"/>
          </p:nvPr>
        </p:nvSpPr>
        <p:spPr>
          <a:xfrm>
            <a:off x="1482224" y="3084191"/>
            <a:ext cx="5189840" cy="2289025"/>
          </a:xfrm>
          <a:noFill/>
          <a:ln>
            <a:noFill/>
          </a:ln>
        </p:spPr>
        <p:txBody>
          <a:bodyPr lIns="180000" tIns="252000" rIns="180000" bIns="252000" anchor="ctr" anchorCtr="0">
            <a:normAutofit/>
          </a:bodyPr>
          <a:lstStyle>
            <a:lvl1pPr marL="12700" algn="ctr" defTabSz="914377" rtl="0" eaLnBrk="1" latinLnBrk="0" hangingPunct="1">
              <a:lnSpc>
                <a:spcPct val="90000"/>
              </a:lnSpc>
              <a:defRPr lang="fr-FR" sz="5400" b="1" kern="1200" spc="-5" dirty="0" smtClean="0">
                <a:solidFill>
                  <a:schemeClr val="tx1"/>
                </a:solidFill>
                <a:latin typeface="Arial"/>
                <a:ea typeface="+mn-ea"/>
                <a:cs typeface="Arial"/>
              </a:defRPr>
            </a:lvl1pPr>
          </a:lstStyle>
          <a:p>
            <a:pPr lvl="0"/>
            <a:r>
              <a:rPr lang="fr-FR" dirty="0" smtClean="0"/>
              <a:t>MOT CLÉ</a:t>
            </a:r>
            <a:endParaRPr lang="fr-FR" dirty="0"/>
          </a:p>
        </p:txBody>
      </p:sp>
      <p:pic>
        <p:nvPicPr>
          <p:cNvPr id="15" name="Image 14"/>
          <p:cNvPicPr>
            <a:picLocks noChangeAspect="1"/>
          </p:cNvPicPr>
          <p:nvPr userDrawn="1"/>
        </p:nvPicPr>
        <p:blipFill>
          <a:blip r:embed="rId2"/>
          <a:stretch>
            <a:fillRect/>
          </a:stretch>
        </p:blipFill>
        <p:spPr>
          <a:xfrm>
            <a:off x="9965198" y="5531339"/>
            <a:ext cx="1954483" cy="7391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2"/>
          <p:cNvSpPr>
            <a:spLocks noGrp="1"/>
          </p:cNvSpPr>
          <p:nvPr>
            <p:ph type="pic" sz="quarter" idx="15" hasCustomPrompt="1"/>
          </p:nvPr>
        </p:nvSpPr>
        <p:spPr>
          <a:xfrm>
            <a:off x="-54706" y="0"/>
            <a:ext cx="6150705" cy="6858000"/>
          </a:xfrm>
          <a:solidFill>
            <a:schemeClr val="accent1"/>
          </a:solidFill>
          <a:ln>
            <a:noFill/>
          </a:ln>
        </p:spPr>
        <p:txBody>
          <a:bodyPr bIns="540000" anchor="ctr" anchorCtr="0"/>
          <a:lstStyle>
            <a:lvl1pPr algn="ctr">
              <a:defRPr baseline="0">
                <a:solidFill>
                  <a:schemeClr val="accent3"/>
                </a:solidFill>
              </a:defRPr>
            </a:lvl1pPr>
          </a:lstStyle>
          <a:p>
            <a:r>
              <a:rPr lang="fr-FR" dirty="0" smtClean="0"/>
              <a:t>Cliquez pour insérer un visuel</a:t>
            </a:r>
            <a:endParaRPr lang="fr-FR" dirty="0"/>
          </a:p>
        </p:txBody>
      </p:sp>
      <p:grpSp>
        <p:nvGrpSpPr>
          <p:cNvPr id="19" name="Grouper 18"/>
          <p:cNvGrpSpPr/>
          <p:nvPr userDrawn="1"/>
        </p:nvGrpSpPr>
        <p:grpSpPr>
          <a:xfrm rot="16200000">
            <a:off x="11374519" y="6021289"/>
            <a:ext cx="531204" cy="531204"/>
            <a:chOff x="378383" y="5978023"/>
            <a:chExt cx="531204" cy="531204"/>
          </a:xfrm>
        </p:grpSpPr>
        <p:sp>
          <p:nvSpPr>
            <p:cNvPr id="20" name="Rectangle 19"/>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21" name="Rectangle 20"/>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grpSp>
        <p:nvGrpSpPr>
          <p:cNvPr id="25" name="Grouper 24"/>
          <p:cNvGrpSpPr/>
          <p:nvPr userDrawn="1"/>
        </p:nvGrpSpPr>
        <p:grpSpPr>
          <a:xfrm rot="5400000">
            <a:off x="195493" y="260648"/>
            <a:ext cx="531204" cy="531204"/>
            <a:chOff x="378383" y="5978023"/>
            <a:chExt cx="531204" cy="531204"/>
          </a:xfrm>
        </p:grpSpPr>
        <p:sp>
          <p:nvSpPr>
            <p:cNvPr id="26" name="Rectangle 25"/>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27" name="Rectangle 26"/>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2" name="Rectangle 11"/>
          <p:cNvSpPr/>
          <p:nvPr userDrawn="1"/>
        </p:nvSpPr>
        <p:spPr>
          <a:xfrm>
            <a:off x="195493" y="1013971"/>
            <a:ext cx="45719" cy="551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userDrawn="1"/>
        </p:nvSpPr>
        <p:spPr>
          <a:xfrm>
            <a:off x="195492" y="6506774"/>
            <a:ext cx="59005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userDrawn="1"/>
        </p:nvSpPr>
        <p:spPr>
          <a:xfrm>
            <a:off x="6098603" y="6506773"/>
            <a:ext cx="49896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userDrawn="1"/>
        </p:nvPicPr>
        <p:blipFill>
          <a:blip r:embed="rId2"/>
          <a:stretch>
            <a:fillRect/>
          </a:stretch>
        </p:blipFill>
        <p:spPr>
          <a:xfrm>
            <a:off x="8544272" y="260648"/>
            <a:ext cx="3340102" cy="12632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t Clé 2">
    <p:spTree>
      <p:nvGrpSpPr>
        <p:cNvPr id="1" name=""/>
        <p:cNvGrpSpPr/>
        <p:nvPr/>
      </p:nvGrpSpPr>
      <p:grpSpPr>
        <a:xfrm>
          <a:off x="0" y="0"/>
          <a:ext cx="0" cy="0"/>
          <a:chOff x="0" y="0"/>
          <a:chExt cx="0" cy="0"/>
        </a:xfrm>
      </p:grpSpPr>
      <p:sp>
        <p:nvSpPr>
          <p:cNvPr id="21"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p:txBody>
          <a:bodyPr/>
          <a:lstStyle/>
          <a:p>
            <a:r>
              <a:rPr lang="fr-FR" dirty="0" smtClean="0"/>
              <a:t>Cliquez et modifiez le titre</a:t>
            </a:r>
            <a:endParaRPr lang="fr-FR" dirty="0"/>
          </a:p>
        </p:txBody>
      </p:sp>
      <p:cxnSp>
        <p:nvCxnSpPr>
          <p:cNvPr id="7" name="Connecteur droit 6"/>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er 7"/>
          <p:cNvGrpSpPr/>
          <p:nvPr userDrawn="1"/>
        </p:nvGrpSpPr>
        <p:grpSpPr>
          <a:xfrm rot="10800000">
            <a:off x="11325436" y="335360"/>
            <a:ext cx="531204" cy="531204"/>
            <a:chOff x="378383" y="5978023"/>
            <a:chExt cx="531204" cy="531204"/>
          </a:xfrm>
        </p:grpSpPr>
        <p:sp>
          <p:nvSpPr>
            <p:cNvPr id="9" name="Rectangle 8"/>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0" name="Rectangle 9"/>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7" name="Espace réservé du texte 15"/>
          <p:cNvSpPr>
            <a:spLocks noGrp="1"/>
          </p:cNvSpPr>
          <p:nvPr>
            <p:ph idx="1" hasCustomPrompt="1"/>
          </p:nvPr>
        </p:nvSpPr>
        <p:spPr>
          <a:xfrm>
            <a:off x="767408" y="1711331"/>
            <a:ext cx="5040560" cy="387791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grpSp>
        <p:nvGrpSpPr>
          <p:cNvPr id="14" name="Grouper 13"/>
          <p:cNvGrpSpPr/>
          <p:nvPr userDrawn="1"/>
        </p:nvGrpSpPr>
        <p:grpSpPr>
          <a:xfrm>
            <a:off x="6317691" y="1875597"/>
            <a:ext cx="689307" cy="689307"/>
            <a:chOff x="2749181" y="1213568"/>
            <a:chExt cx="988528" cy="988528"/>
          </a:xfrm>
        </p:grpSpPr>
        <p:sp>
          <p:nvSpPr>
            <p:cNvPr id="15" name="Rectangle 1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 name="Grouper 17"/>
          <p:cNvGrpSpPr/>
          <p:nvPr userDrawn="1"/>
        </p:nvGrpSpPr>
        <p:grpSpPr>
          <a:xfrm rot="10800000">
            <a:off x="10177687" y="4293096"/>
            <a:ext cx="689307" cy="689307"/>
            <a:chOff x="2749181" y="1213568"/>
            <a:chExt cx="988528" cy="988528"/>
          </a:xfrm>
        </p:grpSpPr>
        <p:sp>
          <p:nvSpPr>
            <p:cNvPr id="19" name="Rectangle 18"/>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Espace réservé du texte 14"/>
          <p:cNvSpPr>
            <a:spLocks noGrp="1"/>
          </p:cNvSpPr>
          <p:nvPr>
            <p:ph type="body" sz="quarter" idx="16" hasCustomPrompt="1"/>
          </p:nvPr>
        </p:nvSpPr>
        <p:spPr>
          <a:xfrm>
            <a:off x="6528048" y="2276872"/>
            <a:ext cx="4129562" cy="2289025"/>
          </a:xfrm>
          <a:noFill/>
          <a:ln>
            <a:noFill/>
          </a:ln>
        </p:spPr>
        <p:txBody>
          <a:bodyPr lIns="180000" tIns="252000" rIns="180000" bIns="252000" anchor="ctr" anchorCtr="0">
            <a:normAutofit/>
          </a:bodyPr>
          <a:lstStyle>
            <a:lvl1pPr marL="12700" algn="ctr" defTabSz="914377" rtl="0" eaLnBrk="1" latinLnBrk="0" hangingPunct="1">
              <a:lnSpc>
                <a:spcPct val="90000"/>
              </a:lnSpc>
              <a:defRPr lang="fr-FR" sz="4600" b="1" kern="1200" spc="-5" dirty="0" smtClean="0">
                <a:solidFill>
                  <a:schemeClr val="tx1"/>
                </a:solidFill>
                <a:latin typeface="Arial"/>
                <a:ea typeface="+mn-ea"/>
                <a:cs typeface="Arial"/>
              </a:defRPr>
            </a:lvl1pPr>
          </a:lstStyle>
          <a:p>
            <a:pPr lvl="0"/>
            <a:r>
              <a:rPr lang="fr-FR" dirty="0" smtClean="0"/>
              <a:t>MOT CLÉ 1</a:t>
            </a:r>
            <a:br>
              <a:rPr lang="fr-FR" dirty="0" smtClean="0"/>
            </a:br>
            <a:r>
              <a:rPr lang="fr-FR" dirty="0" smtClean="0"/>
              <a:t>MOT CLÉ 2</a:t>
            </a:r>
            <a:endParaRPr lang="fr-FR" dirty="0"/>
          </a:p>
        </p:txBody>
      </p:sp>
      <p:sp>
        <p:nvSpPr>
          <p:cNvPr id="6" name="Espace réservé de la date 5"/>
          <p:cNvSpPr>
            <a:spLocks noGrp="1"/>
          </p:cNvSpPr>
          <p:nvPr>
            <p:ph type="dt" sz="half" idx="17"/>
          </p:nvPr>
        </p:nvSpPr>
        <p:spPr/>
        <p:txBody>
          <a:bodyPr/>
          <a:lstStyle/>
          <a:p>
            <a:pPr marL="12700">
              <a:lnSpc>
                <a:spcPts val="1011"/>
              </a:lnSpc>
            </a:pPr>
            <a:fld id="{35C79888-E49B-9B4F-B431-2BBB5ACAFF8A}" type="datetime1">
              <a:rPr lang="fr-FR" smtClean="0"/>
              <a:t>29/06/2021</a:t>
            </a:fld>
            <a:endParaRPr lang="mr-IN" dirty="0"/>
          </a:p>
        </p:txBody>
      </p:sp>
      <p:sp>
        <p:nvSpPr>
          <p:cNvPr id="11" name="Espace réservé du numéro de diapositive 10"/>
          <p:cNvSpPr>
            <a:spLocks noGrp="1"/>
          </p:cNvSpPr>
          <p:nvPr>
            <p:ph type="sldNum" sz="quarter" idx="18"/>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que 1">
    <p:spTree>
      <p:nvGrpSpPr>
        <p:cNvPr id="1" name=""/>
        <p:cNvGrpSpPr/>
        <p:nvPr/>
      </p:nvGrpSpPr>
      <p:grpSpPr>
        <a:xfrm>
          <a:off x="0" y="0"/>
          <a:ext cx="0" cy="0"/>
          <a:chOff x="0" y="0"/>
          <a:chExt cx="0" cy="0"/>
        </a:xfrm>
      </p:grpSpPr>
      <p:sp>
        <p:nvSpPr>
          <p:cNvPr id="21"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p:txBody>
          <a:bodyPr/>
          <a:lstStyle/>
          <a:p>
            <a:r>
              <a:rPr lang="fr-FR" dirty="0" smtClean="0"/>
              <a:t>Cliquez et modifiez le titre</a:t>
            </a:r>
            <a:endParaRPr lang="fr-FR" dirty="0"/>
          </a:p>
        </p:txBody>
      </p:sp>
      <p:cxnSp>
        <p:nvCxnSpPr>
          <p:cNvPr id="7" name="Connecteur droit 6"/>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er 7"/>
          <p:cNvGrpSpPr/>
          <p:nvPr userDrawn="1"/>
        </p:nvGrpSpPr>
        <p:grpSpPr>
          <a:xfrm rot="10800000">
            <a:off x="11325436" y="335360"/>
            <a:ext cx="531204" cy="531204"/>
            <a:chOff x="378383" y="5978023"/>
            <a:chExt cx="531204" cy="531204"/>
          </a:xfrm>
        </p:grpSpPr>
        <p:sp>
          <p:nvSpPr>
            <p:cNvPr id="9" name="Rectangle 8"/>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0" name="Rectangle 9"/>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7" name="Espace réservé du texte 15"/>
          <p:cNvSpPr>
            <a:spLocks noGrp="1"/>
          </p:cNvSpPr>
          <p:nvPr>
            <p:ph idx="1" hasCustomPrompt="1"/>
          </p:nvPr>
        </p:nvSpPr>
        <p:spPr>
          <a:xfrm>
            <a:off x="767408" y="1711331"/>
            <a:ext cx="5040560" cy="3752698"/>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27" name="Espace réservé du graphique 3"/>
          <p:cNvSpPr>
            <a:spLocks noGrp="1"/>
          </p:cNvSpPr>
          <p:nvPr>
            <p:ph type="chart" sz="quarter" idx="15"/>
          </p:nvPr>
        </p:nvSpPr>
        <p:spPr>
          <a:xfrm>
            <a:off x="6317690" y="1711331"/>
            <a:ext cx="5020177" cy="3752698"/>
          </a:xfrm>
        </p:spPr>
        <p:txBody>
          <a:bodyPr/>
          <a:lstStyle/>
          <a:p>
            <a:r>
              <a:rPr lang="fr-FR" dirty="0" smtClean="0"/>
              <a:t>Cliquez sur l'icône pour ajouter un graphique</a:t>
            </a:r>
            <a:endParaRPr lang="fr-FR" dirty="0"/>
          </a:p>
        </p:txBody>
      </p:sp>
      <p:sp>
        <p:nvSpPr>
          <p:cNvPr id="6" name="Espace réservé de la date 5"/>
          <p:cNvSpPr>
            <a:spLocks noGrp="1"/>
          </p:cNvSpPr>
          <p:nvPr>
            <p:ph type="dt" sz="half" idx="16"/>
          </p:nvPr>
        </p:nvSpPr>
        <p:spPr/>
        <p:txBody>
          <a:bodyPr/>
          <a:lstStyle/>
          <a:p>
            <a:pPr marL="12700">
              <a:lnSpc>
                <a:spcPts val="1011"/>
              </a:lnSpc>
            </a:pPr>
            <a:fld id="{1A85260A-2939-974B-BCD6-D6B0562E8686}" type="datetime1">
              <a:rPr lang="fr-FR" smtClean="0"/>
              <a:t>29/06/2021</a:t>
            </a:fld>
            <a:endParaRPr lang="mr-IN" dirty="0"/>
          </a:p>
        </p:txBody>
      </p:sp>
      <p:sp>
        <p:nvSpPr>
          <p:cNvPr id="11" name="Espace réservé du numéro de diapositive 10"/>
          <p:cNvSpPr>
            <a:spLocks noGrp="1"/>
          </p:cNvSpPr>
          <p:nvPr>
            <p:ph type="sldNum" sz="quarter" idx="17"/>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2">
    <p:spTree>
      <p:nvGrpSpPr>
        <p:cNvPr id="1" name=""/>
        <p:cNvGrpSpPr/>
        <p:nvPr/>
      </p:nvGrpSpPr>
      <p:grpSpPr>
        <a:xfrm>
          <a:off x="0" y="0"/>
          <a:ext cx="0" cy="0"/>
          <a:chOff x="0" y="0"/>
          <a:chExt cx="0" cy="0"/>
        </a:xfrm>
      </p:grpSpPr>
      <p:sp>
        <p:nvSpPr>
          <p:cNvPr id="23"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24" name="Grouper 23"/>
          <p:cNvGrpSpPr/>
          <p:nvPr userDrawn="1"/>
        </p:nvGrpSpPr>
        <p:grpSpPr>
          <a:xfrm>
            <a:off x="10776520" y="0"/>
            <a:ext cx="1415480" cy="1415480"/>
            <a:chOff x="6068586" y="17060"/>
            <a:chExt cx="1919536" cy="1919536"/>
          </a:xfrm>
        </p:grpSpPr>
        <p:sp>
          <p:nvSpPr>
            <p:cNvPr id="25" name="Rectangle 24"/>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767408" y="188640"/>
            <a:ext cx="10009112" cy="1008111"/>
          </a:xfrm>
        </p:spPr>
        <p:txBody>
          <a:bodyPr/>
          <a:lstStyle/>
          <a:p>
            <a:r>
              <a:rPr lang="fr-FR" smtClean="0"/>
              <a:t>Cliquez et modifiez le titre</a:t>
            </a:r>
            <a:endParaRPr lang="fr-FR"/>
          </a:p>
        </p:txBody>
      </p:sp>
      <p:sp>
        <p:nvSpPr>
          <p:cNvPr id="13" name="Espace réservé du graphique 3"/>
          <p:cNvSpPr>
            <a:spLocks noGrp="1"/>
          </p:cNvSpPr>
          <p:nvPr>
            <p:ph type="chart" sz="quarter" idx="15"/>
          </p:nvPr>
        </p:nvSpPr>
        <p:spPr>
          <a:xfrm>
            <a:off x="6317690" y="1711331"/>
            <a:ext cx="5020177" cy="2509757"/>
          </a:xfrm>
        </p:spPr>
        <p:txBody>
          <a:bodyPr/>
          <a:lstStyle/>
          <a:p>
            <a:r>
              <a:rPr lang="fr-FR" dirty="0" smtClean="0"/>
              <a:t>Cliquez sur l'icône pour ajouter un graphique</a:t>
            </a:r>
            <a:endParaRPr lang="fr-FR" dirty="0"/>
          </a:p>
        </p:txBody>
      </p:sp>
      <p:sp>
        <p:nvSpPr>
          <p:cNvPr id="14" name="Espace réservé du graphique 3"/>
          <p:cNvSpPr>
            <a:spLocks noGrp="1"/>
          </p:cNvSpPr>
          <p:nvPr>
            <p:ph type="chart" sz="quarter" idx="16"/>
          </p:nvPr>
        </p:nvSpPr>
        <p:spPr>
          <a:xfrm>
            <a:off x="764994" y="1711331"/>
            <a:ext cx="5042974" cy="2509757"/>
          </a:xfrm>
        </p:spPr>
        <p:txBody>
          <a:bodyPr/>
          <a:lstStyle/>
          <a:p>
            <a:r>
              <a:rPr lang="fr-FR" dirty="0" smtClean="0"/>
              <a:t>Cliquez sur l'icône pour ajouter un graphique</a:t>
            </a:r>
            <a:endParaRPr lang="fr-FR" dirty="0"/>
          </a:p>
        </p:txBody>
      </p:sp>
      <p:sp>
        <p:nvSpPr>
          <p:cNvPr id="18" name="Espace réservé du texte 14"/>
          <p:cNvSpPr>
            <a:spLocks noGrp="1"/>
          </p:cNvSpPr>
          <p:nvPr>
            <p:ph type="body" sz="quarter" idx="18" hasCustomPrompt="1"/>
          </p:nvPr>
        </p:nvSpPr>
        <p:spPr>
          <a:xfrm>
            <a:off x="764994" y="4221089"/>
            <a:ext cx="5042974" cy="1224136"/>
          </a:xfrm>
          <a:noFill/>
          <a:ln>
            <a:noFill/>
          </a:ln>
        </p:spPr>
        <p:txBody>
          <a:bodyPr lIns="180000" tIns="252000" rIns="180000" bIns="252000" anchor="t" anchorCtr="0">
            <a:normAutofit/>
          </a:bodyPr>
          <a:lstStyle>
            <a:lvl1pPr marL="12700" marR="0" indent="0" algn="l" defTabSz="914377" rtl="0" eaLnBrk="1" fontAlgn="auto" latinLnBrk="0" hangingPunct="1">
              <a:lnSpc>
                <a:spcPct val="90000"/>
              </a:lnSpc>
              <a:spcBef>
                <a:spcPts val="600"/>
              </a:spcBef>
              <a:spcAft>
                <a:spcPts val="0"/>
              </a:spcAft>
              <a:buClrTx/>
              <a:buSzTx/>
              <a:buFont typeface="Arial" panose="020B0604020202020204" pitchFamily="34" charset="0"/>
              <a:buChar char="​"/>
              <a:tabLst/>
              <a:defRPr lang="fr-FR" sz="1400" b="1" kern="1200" spc="-5" baseline="0" dirty="0" smtClean="0">
                <a:solidFill>
                  <a:schemeClr val="tx1"/>
                </a:solidFill>
                <a:latin typeface="Arial"/>
                <a:ea typeface="+mn-ea"/>
                <a:cs typeface="Arial"/>
              </a:defRPr>
            </a:lvl1pPr>
          </a:lstStyle>
          <a:p>
            <a:pPr lvl="0"/>
            <a:r>
              <a:rPr lang="fr-FR" dirty="0"/>
              <a:t>Mise en </a:t>
            </a:r>
            <a:r>
              <a:rPr lang="fr-FR" dirty="0" smtClean="0"/>
              <a:t>exergue. Texte du graphique texte texte texte . Mise en exergue. Texte du graphique texte texte texte.</a:t>
            </a:r>
            <a:br>
              <a:rPr lang="fr-FR" dirty="0" smtClean="0"/>
            </a:br>
            <a:r>
              <a:rPr lang="fr-FR" dirty="0" smtClean="0"/>
              <a:t>Mise en exergue. Texte du graphique texte texte texte.</a:t>
            </a:r>
            <a:br>
              <a:rPr lang="fr-FR" dirty="0" smtClean="0"/>
            </a:br>
            <a:r>
              <a:rPr lang="fr-FR" dirty="0" smtClean="0"/>
              <a:t>Mise en exergue. Texte du graphique texte texte texte.</a:t>
            </a:r>
          </a:p>
          <a:p>
            <a:pPr lvl="0"/>
            <a:endParaRPr lang="fr-FR" dirty="0" smtClean="0"/>
          </a:p>
          <a:p>
            <a:pPr lvl="0"/>
            <a:endParaRPr lang="fr-FR" dirty="0" smtClean="0"/>
          </a:p>
          <a:p>
            <a:pPr lvl="0"/>
            <a:endParaRPr lang="fr-FR" dirty="0" smtClean="0"/>
          </a:p>
          <a:p>
            <a:pPr lvl="0"/>
            <a:endParaRPr lang="fr-FR" dirty="0"/>
          </a:p>
        </p:txBody>
      </p:sp>
      <p:sp>
        <p:nvSpPr>
          <p:cNvPr id="19" name="Espace réservé du texte 14"/>
          <p:cNvSpPr>
            <a:spLocks noGrp="1"/>
          </p:cNvSpPr>
          <p:nvPr>
            <p:ph type="body" sz="quarter" idx="19" hasCustomPrompt="1"/>
          </p:nvPr>
        </p:nvSpPr>
        <p:spPr>
          <a:xfrm>
            <a:off x="6317690" y="4221089"/>
            <a:ext cx="5042974" cy="1224136"/>
          </a:xfrm>
          <a:noFill/>
          <a:ln>
            <a:noFill/>
          </a:ln>
        </p:spPr>
        <p:txBody>
          <a:bodyPr lIns="180000" tIns="252000" rIns="180000" bIns="252000" anchor="t" anchorCtr="0">
            <a:normAutofit/>
          </a:bodyPr>
          <a:lstStyle>
            <a:lvl1pPr marL="12700" marR="0" indent="0" algn="l" defTabSz="914377" rtl="0" eaLnBrk="1" fontAlgn="auto" latinLnBrk="0" hangingPunct="1">
              <a:lnSpc>
                <a:spcPct val="90000"/>
              </a:lnSpc>
              <a:spcBef>
                <a:spcPts val="600"/>
              </a:spcBef>
              <a:spcAft>
                <a:spcPts val="0"/>
              </a:spcAft>
              <a:buClrTx/>
              <a:buSzTx/>
              <a:buFont typeface="Arial" panose="020B0604020202020204" pitchFamily="34" charset="0"/>
              <a:buChar char="​"/>
              <a:tabLst/>
              <a:defRPr lang="fr-FR" sz="1400" b="1" kern="1200" spc="-5" baseline="0" dirty="0" smtClean="0">
                <a:solidFill>
                  <a:schemeClr val="tx1"/>
                </a:solidFill>
                <a:latin typeface="Arial"/>
                <a:ea typeface="+mn-ea"/>
                <a:cs typeface="Arial"/>
              </a:defRPr>
            </a:lvl1pPr>
          </a:lstStyle>
          <a:p>
            <a:pPr lvl="0"/>
            <a:r>
              <a:rPr lang="fr-FR" dirty="0"/>
              <a:t>Mise en </a:t>
            </a:r>
            <a:r>
              <a:rPr lang="fr-FR" dirty="0" smtClean="0"/>
              <a:t>exergue. Texte du graphique texte texte texte . Mise en exergue. Texte du graphique texte texte texte.</a:t>
            </a:r>
            <a:br>
              <a:rPr lang="fr-FR" dirty="0" smtClean="0"/>
            </a:br>
            <a:r>
              <a:rPr lang="fr-FR" dirty="0" smtClean="0"/>
              <a:t>Mise en exergue. Texte du graphique texte texte texte.</a:t>
            </a:r>
            <a:br>
              <a:rPr lang="fr-FR" dirty="0" smtClean="0"/>
            </a:br>
            <a:r>
              <a:rPr lang="fr-FR" dirty="0" smtClean="0"/>
              <a:t>Mise en exergue. Texte du graphique texte texte texte.</a:t>
            </a:r>
          </a:p>
          <a:p>
            <a:pPr lvl="0"/>
            <a:endParaRPr lang="fr-FR" dirty="0" smtClean="0"/>
          </a:p>
          <a:p>
            <a:pPr lvl="0"/>
            <a:endParaRPr lang="fr-FR" dirty="0" smtClean="0"/>
          </a:p>
          <a:p>
            <a:pPr lvl="0"/>
            <a:endParaRPr lang="fr-FR" dirty="0" smtClean="0"/>
          </a:p>
          <a:p>
            <a:pPr lvl="0"/>
            <a:endParaRPr lang="fr-FR" dirty="0"/>
          </a:p>
        </p:txBody>
      </p:sp>
      <p:sp>
        <p:nvSpPr>
          <p:cNvPr id="6" name="Espace réservé de la date 5"/>
          <p:cNvSpPr>
            <a:spLocks noGrp="1"/>
          </p:cNvSpPr>
          <p:nvPr>
            <p:ph type="dt" sz="half" idx="20"/>
          </p:nvPr>
        </p:nvSpPr>
        <p:spPr/>
        <p:txBody>
          <a:bodyPr/>
          <a:lstStyle/>
          <a:p>
            <a:pPr marL="12700">
              <a:lnSpc>
                <a:spcPts val="1011"/>
              </a:lnSpc>
            </a:pPr>
            <a:fld id="{D8B73721-2E7F-9048-9185-83E65F24C7A1}" type="datetime1">
              <a:rPr lang="fr-FR" smtClean="0"/>
              <a:t>29/06/2021</a:t>
            </a:fld>
            <a:endParaRPr lang="mr-IN" dirty="0"/>
          </a:p>
        </p:txBody>
      </p:sp>
      <p:sp>
        <p:nvSpPr>
          <p:cNvPr id="7" name="Espace réservé du numéro de diapositive 6"/>
          <p:cNvSpPr>
            <a:spLocks noGrp="1"/>
          </p:cNvSpPr>
          <p:nvPr>
            <p:ph type="sldNum" sz="quarter" idx="21"/>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6"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37" name="Grouper 36"/>
          <p:cNvGrpSpPr/>
          <p:nvPr userDrawn="1"/>
        </p:nvGrpSpPr>
        <p:grpSpPr>
          <a:xfrm>
            <a:off x="10776520" y="0"/>
            <a:ext cx="1415480" cy="1415480"/>
            <a:chOff x="6068586" y="17060"/>
            <a:chExt cx="1919536" cy="1919536"/>
          </a:xfrm>
        </p:grpSpPr>
        <p:sp>
          <p:nvSpPr>
            <p:cNvPr id="38" name="Rectangle 37"/>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hasCustomPrompt="1"/>
          </p:nvPr>
        </p:nvSpPr>
        <p:spPr>
          <a:xfrm>
            <a:off x="767408" y="188640"/>
            <a:ext cx="10004718" cy="1008111"/>
          </a:xfrm>
        </p:spPr>
        <p:txBody>
          <a:bodyPr/>
          <a:lstStyle/>
          <a:p>
            <a:r>
              <a:rPr lang="fr-FR" dirty="0" smtClean="0"/>
              <a:t>Contact</a:t>
            </a:r>
            <a:endParaRPr lang="fr-FR" dirty="0"/>
          </a:p>
        </p:txBody>
      </p:sp>
      <p:sp>
        <p:nvSpPr>
          <p:cNvPr id="13" name="Espace réservé pour une image  2"/>
          <p:cNvSpPr>
            <a:spLocks noGrp="1"/>
          </p:cNvSpPr>
          <p:nvPr>
            <p:ph type="pic" sz="quarter" idx="15" hasCustomPrompt="1"/>
          </p:nvPr>
        </p:nvSpPr>
        <p:spPr>
          <a:xfrm>
            <a:off x="7571673" y="1412776"/>
            <a:ext cx="3200453" cy="3200453"/>
          </a:xfrm>
          <a:solidFill>
            <a:schemeClr val="accent1"/>
          </a:solidFill>
          <a:ln>
            <a:noFill/>
          </a:ln>
        </p:spPr>
        <p:txBody>
          <a:bodyPr bIns="540000" anchor="ctr" anchorCtr="0"/>
          <a:lstStyle>
            <a:lvl1pPr algn="ctr">
              <a:defRPr baseline="0">
                <a:solidFill>
                  <a:schemeClr val="accent3"/>
                </a:solidFill>
              </a:defRPr>
            </a:lvl1pPr>
          </a:lstStyle>
          <a:p>
            <a:r>
              <a:rPr lang="fr-FR" dirty="0" smtClean="0"/>
              <a:t>Photo de la personne</a:t>
            </a:r>
          </a:p>
          <a:p>
            <a:r>
              <a:rPr lang="fr-FR" dirty="0" smtClean="0"/>
              <a:t>Cliquez pour insérer</a:t>
            </a:r>
            <a:endParaRPr lang="fr-FR" dirty="0"/>
          </a:p>
        </p:txBody>
      </p:sp>
      <p:grpSp>
        <p:nvGrpSpPr>
          <p:cNvPr id="14" name="Grouper 13"/>
          <p:cNvGrpSpPr/>
          <p:nvPr userDrawn="1"/>
        </p:nvGrpSpPr>
        <p:grpSpPr>
          <a:xfrm>
            <a:off x="7823631" y="1664734"/>
            <a:ext cx="633705" cy="633705"/>
            <a:chOff x="2749181" y="1213568"/>
            <a:chExt cx="988528" cy="988528"/>
          </a:xfrm>
        </p:grpSpPr>
        <p:sp>
          <p:nvSpPr>
            <p:cNvPr id="15" name="Rectangle 1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r 23"/>
          <p:cNvGrpSpPr/>
          <p:nvPr userDrawn="1"/>
        </p:nvGrpSpPr>
        <p:grpSpPr>
          <a:xfrm rot="10800000">
            <a:off x="9886463" y="3727566"/>
            <a:ext cx="633705" cy="633705"/>
            <a:chOff x="2749181" y="1213568"/>
            <a:chExt cx="988528" cy="988528"/>
          </a:xfrm>
        </p:grpSpPr>
        <p:sp>
          <p:nvSpPr>
            <p:cNvPr id="25" name="Rectangle 2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space réservé du texte 22"/>
          <p:cNvSpPr>
            <a:spLocks noGrp="1"/>
          </p:cNvSpPr>
          <p:nvPr userDrawn="1">
            <p:ph type="body" sz="quarter" idx="21" hasCustomPrompt="1"/>
          </p:nvPr>
        </p:nvSpPr>
        <p:spPr>
          <a:xfrm>
            <a:off x="767407" y="1772903"/>
            <a:ext cx="2532637" cy="1808303"/>
          </a:xfrm>
        </p:spPr>
        <p:txBody>
          <a:bodyPr anchor="t" anchorCtr="0">
            <a:norm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2600" b="1" i="0" u="none" strike="noStrike" smtClean="0">
                <a:solidFill>
                  <a:schemeClr val="accent3"/>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NOM</a:t>
            </a:r>
            <a:br>
              <a:rPr lang="fr-FR" dirty="0" smtClean="0"/>
            </a:br>
            <a:r>
              <a:rPr lang="fr-FR" dirty="0" smtClean="0"/>
              <a:t>Prénom</a:t>
            </a:r>
          </a:p>
        </p:txBody>
      </p:sp>
      <p:sp>
        <p:nvSpPr>
          <p:cNvPr id="40" name="Espace réservé du texte 22"/>
          <p:cNvSpPr>
            <a:spLocks noGrp="1"/>
          </p:cNvSpPr>
          <p:nvPr userDrawn="1">
            <p:ph type="body" sz="quarter" idx="22" hasCustomPrompt="1"/>
          </p:nvPr>
        </p:nvSpPr>
        <p:spPr>
          <a:xfrm>
            <a:off x="3967799" y="1769703"/>
            <a:ext cx="3330731" cy="436456"/>
          </a:xfrm>
        </p:spPr>
        <p:txBody>
          <a:bodyPr anchor="t" anchorCtr="0">
            <a:norm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700" b="1" i="0" u="none" strike="noStrike" smtClean="0">
                <a:solidFill>
                  <a:schemeClr val="accent3"/>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FONCTION :</a:t>
            </a:r>
          </a:p>
        </p:txBody>
      </p:sp>
      <p:sp>
        <p:nvSpPr>
          <p:cNvPr id="41" name="Espace réservé du texte 22"/>
          <p:cNvSpPr>
            <a:spLocks noGrp="1"/>
          </p:cNvSpPr>
          <p:nvPr userDrawn="1">
            <p:ph type="body" sz="quarter" idx="23" hasCustomPrompt="1"/>
          </p:nvPr>
        </p:nvSpPr>
        <p:spPr>
          <a:xfrm>
            <a:off x="3967799" y="3417307"/>
            <a:ext cx="3321807" cy="436456"/>
          </a:xfrm>
        </p:spPr>
        <p:txBody>
          <a:bodyPr anchor="t" anchorCtr="0">
            <a:norm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700" b="1" i="0" u="none" strike="noStrike" baseline="0" smtClean="0">
                <a:solidFill>
                  <a:schemeClr val="accent3"/>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COORDONNÉES :</a:t>
            </a:r>
          </a:p>
        </p:txBody>
      </p:sp>
      <p:sp>
        <p:nvSpPr>
          <p:cNvPr id="42" name="Espace réservé du texte 22"/>
          <p:cNvSpPr>
            <a:spLocks noGrp="1"/>
          </p:cNvSpPr>
          <p:nvPr userDrawn="1">
            <p:ph type="body" sz="quarter" idx="24" hasCustomPrompt="1"/>
          </p:nvPr>
        </p:nvSpPr>
        <p:spPr>
          <a:xfrm>
            <a:off x="3967799" y="2217022"/>
            <a:ext cx="3330732" cy="760691"/>
          </a:xfrm>
        </p:spPr>
        <p:txBody>
          <a:bodyPr anchor="t"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700" b="0" i="0" u="none" strike="noStrike"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Fonction de la personne</a:t>
            </a:r>
          </a:p>
        </p:txBody>
      </p:sp>
      <p:sp>
        <p:nvSpPr>
          <p:cNvPr id="43" name="Espace réservé du texte 22"/>
          <p:cNvSpPr>
            <a:spLocks noGrp="1"/>
          </p:cNvSpPr>
          <p:nvPr userDrawn="1">
            <p:ph type="body" sz="quarter" idx="25" hasCustomPrompt="1"/>
          </p:nvPr>
        </p:nvSpPr>
        <p:spPr>
          <a:xfrm>
            <a:off x="3967800" y="3847430"/>
            <a:ext cx="3321806" cy="436456"/>
          </a:xfrm>
        </p:spPr>
        <p:txBody>
          <a:bodyPr anchor="t"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600" b="0" i="0" u="none" strike="noStrike" baseline="0"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Ecrire email</a:t>
            </a:r>
          </a:p>
        </p:txBody>
      </p:sp>
      <p:sp>
        <p:nvSpPr>
          <p:cNvPr id="44" name="Espace réservé du texte 22"/>
          <p:cNvSpPr>
            <a:spLocks noGrp="1"/>
          </p:cNvSpPr>
          <p:nvPr userDrawn="1">
            <p:ph type="body" sz="quarter" idx="26" hasCustomPrompt="1"/>
          </p:nvPr>
        </p:nvSpPr>
        <p:spPr>
          <a:xfrm>
            <a:off x="3967800" y="4280970"/>
            <a:ext cx="3321806" cy="436456"/>
          </a:xfrm>
        </p:spPr>
        <p:txBody>
          <a:bodyPr anchor="t"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600" b="0" i="0" u="none" strike="noStrike"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Ecrire téléphone</a:t>
            </a:r>
          </a:p>
        </p:txBody>
      </p:sp>
      <p:sp>
        <p:nvSpPr>
          <p:cNvPr id="45" name="Espace réservé du texte 22"/>
          <p:cNvSpPr>
            <a:spLocks noGrp="1"/>
          </p:cNvSpPr>
          <p:nvPr userDrawn="1">
            <p:ph type="body" sz="quarter" idx="27" hasCustomPrompt="1"/>
          </p:nvPr>
        </p:nvSpPr>
        <p:spPr>
          <a:xfrm>
            <a:off x="3967800" y="4721664"/>
            <a:ext cx="3496352" cy="1226124"/>
          </a:xfrm>
        </p:spPr>
        <p:txBody>
          <a:bodyPr anchor="t"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1600" b="0" i="0" u="none" strike="noStrike"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Ecrire l’adresse postale</a:t>
            </a:r>
          </a:p>
        </p:txBody>
      </p:sp>
      <p:pic>
        <p:nvPicPr>
          <p:cNvPr id="10" name="Image 9"/>
          <p:cNvPicPr>
            <a:picLocks noChangeAspect="1"/>
          </p:cNvPicPr>
          <p:nvPr userDrawn="1"/>
        </p:nvPicPr>
        <p:blipFill>
          <a:blip r:embed="rId2"/>
          <a:stretch>
            <a:fillRect/>
          </a:stretch>
        </p:blipFill>
        <p:spPr>
          <a:xfrm>
            <a:off x="3553099" y="2256664"/>
            <a:ext cx="237108" cy="308240"/>
          </a:xfrm>
          <a:prstGeom prst="rect">
            <a:avLst/>
          </a:prstGeom>
        </p:spPr>
      </p:pic>
      <p:pic>
        <p:nvPicPr>
          <p:cNvPr id="11" name="Image 10"/>
          <p:cNvPicPr>
            <a:picLocks noChangeAspect="1"/>
          </p:cNvPicPr>
          <p:nvPr userDrawn="1"/>
        </p:nvPicPr>
        <p:blipFill>
          <a:blip r:embed="rId3"/>
          <a:stretch>
            <a:fillRect/>
          </a:stretch>
        </p:blipFill>
        <p:spPr>
          <a:xfrm>
            <a:off x="3525162" y="3890628"/>
            <a:ext cx="292983" cy="186444"/>
          </a:xfrm>
          <a:prstGeom prst="rect">
            <a:avLst/>
          </a:prstGeom>
        </p:spPr>
      </p:pic>
      <p:pic>
        <p:nvPicPr>
          <p:cNvPr id="12" name="Image 11"/>
          <p:cNvPicPr>
            <a:picLocks noChangeAspect="1"/>
          </p:cNvPicPr>
          <p:nvPr userDrawn="1"/>
        </p:nvPicPr>
        <p:blipFill>
          <a:blip r:embed="rId4"/>
          <a:stretch>
            <a:fillRect/>
          </a:stretch>
        </p:blipFill>
        <p:spPr>
          <a:xfrm>
            <a:off x="3553099" y="4240342"/>
            <a:ext cx="213365" cy="352154"/>
          </a:xfrm>
          <a:prstGeom prst="rect">
            <a:avLst/>
          </a:prstGeom>
        </p:spPr>
      </p:pic>
      <p:pic>
        <p:nvPicPr>
          <p:cNvPr id="16" name="Image 15"/>
          <p:cNvPicPr>
            <a:picLocks noChangeAspect="1"/>
          </p:cNvPicPr>
          <p:nvPr userDrawn="1"/>
        </p:nvPicPr>
        <p:blipFill>
          <a:blip r:embed="rId5"/>
          <a:stretch>
            <a:fillRect/>
          </a:stretch>
        </p:blipFill>
        <p:spPr>
          <a:xfrm>
            <a:off x="3558444" y="4738339"/>
            <a:ext cx="226418" cy="301890"/>
          </a:xfrm>
          <a:prstGeom prst="rect">
            <a:avLst/>
          </a:prstGeom>
        </p:spPr>
      </p:pic>
      <p:sp>
        <p:nvSpPr>
          <p:cNvPr id="6" name="Espace réservé de la date 5"/>
          <p:cNvSpPr>
            <a:spLocks noGrp="1"/>
          </p:cNvSpPr>
          <p:nvPr>
            <p:ph type="dt" sz="half" idx="28"/>
          </p:nvPr>
        </p:nvSpPr>
        <p:spPr/>
        <p:txBody>
          <a:bodyPr/>
          <a:lstStyle/>
          <a:p>
            <a:pPr marL="12700">
              <a:lnSpc>
                <a:spcPts val="1011"/>
              </a:lnSpc>
            </a:pPr>
            <a:fld id="{D9A6C9A8-73FE-3846-A6E0-70AF8DD42880}" type="datetime1">
              <a:rPr lang="fr-FR" smtClean="0"/>
              <a:t>29/06/2021</a:t>
            </a:fld>
            <a:endParaRPr lang="mr-IN" dirty="0"/>
          </a:p>
        </p:txBody>
      </p:sp>
      <p:sp>
        <p:nvSpPr>
          <p:cNvPr id="7" name="Espace réservé du numéro de diapositive 6"/>
          <p:cNvSpPr>
            <a:spLocks noGrp="1"/>
          </p:cNvSpPr>
          <p:nvPr>
            <p:ph type="sldNum" sz="quarter" idx="29"/>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 1">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bject 7"/>
          <p:cNvSpPr/>
          <p:nvPr userDrawn="1"/>
        </p:nvSpPr>
        <p:spPr>
          <a:xfrm>
            <a:off x="-5080" y="0"/>
            <a:ext cx="7829272" cy="6858000"/>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18" name="Espace réservé du texte 22"/>
          <p:cNvSpPr>
            <a:spLocks noGrp="1"/>
          </p:cNvSpPr>
          <p:nvPr userDrawn="1">
            <p:ph type="body" sz="quarter" idx="22" hasCustomPrompt="1"/>
          </p:nvPr>
        </p:nvSpPr>
        <p:spPr>
          <a:xfrm>
            <a:off x="1127448" y="1599213"/>
            <a:ext cx="4954340" cy="1643353"/>
          </a:xfrm>
          <a:ln>
            <a:noFill/>
          </a:ln>
        </p:spPr>
        <p:txBody>
          <a:bodyPr anchor="ctr"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7000" b="1" i="0" u="none" strike="noStrike" smtClean="0">
                <a:solidFill>
                  <a:schemeClr val="accent3"/>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MERCI !</a:t>
            </a:r>
          </a:p>
        </p:txBody>
      </p:sp>
      <p:sp>
        <p:nvSpPr>
          <p:cNvPr id="19" name="Espace réservé du texte 22"/>
          <p:cNvSpPr>
            <a:spLocks noGrp="1"/>
          </p:cNvSpPr>
          <p:nvPr userDrawn="1">
            <p:ph type="body" sz="quarter" idx="24" hasCustomPrompt="1"/>
          </p:nvPr>
        </p:nvSpPr>
        <p:spPr>
          <a:xfrm>
            <a:off x="1724796" y="3429000"/>
            <a:ext cx="4237531" cy="2172704"/>
          </a:xfrm>
        </p:spPr>
        <p:txBody>
          <a:bodyPr anchor="ctr"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4000" b="0" i="0" u="none" strike="noStrike" baseline="0" smtClean="0">
                <a:solidFill>
                  <a:schemeClr val="tx1"/>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POUR</a:t>
            </a:r>
            <a:br>
              <a:rPr lang="fr-FR" dirty="0" smtClean="0"/>
            </a:br>
            <a:r>
              <a:rPr lang="fr-FR" dirty="0" smtClean="0"/>
              <a:t>VOTRE</a:t>
            </a:r>
            <a:br>
              <a:rPr lang="fr-FR" dirty="0" smtClean="0"/>
            </a:br>
            <a:r>
              <a:rPr lang="fr-FR" dirty="0" smtClean="0"/>
              <a:t>ATTENTION</a:t>
            </a:r>
          </a:p>
        </p:txBody>
      </p:sp>
      <p:sp>
        <p:nvSpPr>
          <p:cNvPr id="28" name="Rectangle 27"/>
          <p:cNvSpPr/>
          <p:nvPr userDrawn="1"/>
        </p:nvSpPr>
        <p:spPr>
          <a:xfrm>
            <a:off x="1268314" y="735064"/>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userDrawn="1"/>
        </p:nvSpPr>
        <p:spPr>
          <a:xfrm>
            <a:off x="1268314" y="6076968"/>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userDrawn="1"/>
        </p:nvSpPr>
        <p:spPr>
          <a:xfrm rot="16200000">
            <a:off x="3934446" y="3399360"/>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rot="16200000">
            <a:off x="787017" y="1216362"/>
            <a:ext cx="1037751" cy="75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16200000">
            <a:off x="-79295" y="4416569"/>
            <a:ext cx="2770375" cy="7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p:cNvPicPr>
            <a:picLocks noChangeAspect="1"/>
          </p:cNvPicPr>
          <p:nvPr userDrawn="1"/>
        </p:nvPicPr>
        <p:blipFill>
          <a:blip r:embed="rId2"/>
          <a:stretch>
            <a:fillRect/>
          </a:stretch>
        </p:blipFill>
        <p:spPr>
          <a:xfrm>
            <a:off x="1055440" y="5756103"/>
            <a:ext cx="600019" cy="600019"/>
          </a:xfrm>
          <a:prstGeom prst="rect">
            <a:avLst/>
          </a:prstGeom>
        </p:spPr>
      </p:pic>
      <p:pic>
        <p:nvPicPr>
          <p:cNvPr id="13" name="Image 12"/>
          <p:cNvPicPr>
            <a:picLocks noChangeAspect="1"/>
          </p:cNvPicPr>
          <p:nvPr userDrawn="1"/>
        </p:nvPicPr>
        <p:blipFill>
          <a:blip r:embed="rId3"/>
          <a:stretch>
            <a:fillRect/>
          </a:stretch>
        </p:blipFill>
        <p:spPr>
          <a:xfrm>
            <a:off x="8402004" y="735064"/>
            <a:ext cx="3289443" cy="124408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 1 + Visue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2"/>
          <p:cNvSpPr>
            <a:spLocks noGrp="1"/>
          </p:cNvSpPr>
          <p:nvPr>
            <p:ph type="pic" sz="quarter" idx="15" hasCustomPrompt="1"/>
          </p:nvPr>
        </p:nvSpPr>
        <p:spPr>
          <a:xfrm>
            <a:off x="-54705" y="0"/>
            <a:ext cx="7878897" cy="6858000"/>
          </a:xfrm>
          <a:solidFill>
            <a:schemeClr val="accent1"/>
          </a:solidFill>
          <a:ln>
            <a:noFill/>
          </a:ln>
        </p:spPr>
        <p:txBody>
          <a:bodyPr bIns="540000" anchor="ctr" anchorCtr="0"/>
          <a:lstStyle>
            <a:lvl1pPr algn="ctr">
              <a:defRPr>
                <a:solidFill>
                  <a:schemeClr val="accent3"/>
                </a:solidFill>
              </a:defRPr>
            </a:lvl1pPr>
          </a:lstStyle>
          <a:p>
            <a:r>
              <a:rPr lang="fr-FR" dirty="0" smtClean="0"/>
              <a:t>Visuel</a:t>
            </a:r>
          </a:p>
          <a:p>
            <a:r>
              <a:rPr lang="fr-FR" dirty="0" smtClean="0"/>
              <a:t>Cliquez pour insérer</a:t>
            </a:r>
            <a:endParaRPr lang="fr-FR" dirty="0"/>
          </a:p>
        </p:txBody>
      </p:sp>
      <p:sp>
        <p:nvSpPr>
          <p:cNvPr id="24" name="Espace réservé du titre 14"/>
          <p:cNvSpPr txBox="1">
            <a:spLocks/>
          </p:cNvSpPr>
          <p:nvPr userDrawn="1"/>
        </p:nvSpPr>
        <p:spPr>
          <a:xfrm>
            <a:off x="1097947" y="1336738"/>
            <a:ext cx="4731913" cy="1988839"/>
          </a:xfrm>
          <a:prstGeom prst="rect">
            <a:avLst/>
          </a:prstGeom>
        </p:spPr>
        <p:txBody>
          <a:bodyPr vert="horz" lIns="91440" tIns="45720" rIns="91440" bIns="45720" rtlCol="0" anchor="ctr">
            <a:noAutofit/>
          </a:bodyPr>
          <a:lstStyle>
            <a:lvl1pPr eaLnBrk="1" fontAlgn="auto" hangingPunct="1">
              <a:defRPr sz="2500" b="1" cap="all" baseline="0">
                <a:solidFill>
                  <a:schemeClr val="accent3"/>
                </a:solidFill>
                <a:latin typeface="+mj-lt"/>
                <a:ea typeface="+mj-ea"/>
                <a:cs typeface="+mj-cs"/>
              </a:defRPr>
            </a:lvl1pPr>
          </a:lstStyle>
          <a:p>
            <a:pPr defTabSz="914400"/>
            <a:r>
              <a:rPr lang="fr-FR" sz="6000" kern="0" dirty="0" smtClean="0">
                <a:solidFill>
                  <a:schemeClr val="bg1"/>
                </a:solidFill>
              </a:rPr>
              <a:t>MERCI</a:t>
            </a:r>
            <a:r>
              <a:rPr lang="fr-FR" sz="6000" kern="0" baseline="0" dirty="0" smtClean="0">
                <a:solidFill>
                  <a:schemeClr val="bg1"/>
                </a:solidFill>
              </a:rPr>
              <a:t> !</a:t>
            </a:r>
            <a:endParaRPr lang="fr-FR" sz="6000" kern="0" dirty="0" smtClean="0">
              <a:solidFill>
                <a:schemeClr val="bg1"/>
              </a:solidFill>
            </a:endParaRPr>
          </a:p>
        </p:txBody>
      </p:sp>
      <p:sp>
        <p:nvSpPr>
          <p:cNvPr id="41" name="Espace réservé du titre 14"/>
          <p:cNvSpPr txBox="1">
            <a:spLocks/>
          </p:cNvSpPr>
          <p:nvPr userDrawn="1"/>
        </p:nvSpPr>
        <p:spPr>
          <a:xfrm>
            <a:off x="1706981" y="3284984"/>
            <a:ext cx="4549264" cy="1988839"/>
          </a:xfrm>
          <a:prstGeom prst="rect">
            <a:avLst/>
          </a:prstGeom>
        </p:spPr>
        <p:txBody>
          <a:bodyPr vert="horz" lIns="91440" tIns="45720" rIns="91440" bIns="45720" rtlCol="0" anchor="ctr">
            <a:noAutofit/>
          </a:bodyPr>
          <a:lstStyle>
            <a:lvl1pPr eaLnBrk="1" fontAlgn="auto" hangingPunct="1">
              <a:defRPr sz="2500" b="1" cap="all" baseline="0">
                <a:solidFill>
                  <a:schemeClr val="accent3"/>
                </a:solidFill>
                <a:latin typeface="+mj-lt"/>
                <a:ea typeface="+mj-ea"/>
                <a:cs typeface="+mj-cs"/>
              </a:defRPr>
            </a:lvl1pPr>
          </a:lstStyle>
          <a:p>
            <a:pPr defTabSz="914400"/>
            <a:r>
              <a:rPr lang="fr-FR" sz="4000" b="1" kern="0" dirty="0" smtClean="0">
                <a:solidFill>
                  <a:schemeClr val="bg1"/>
                </a:solidFill>
              </a:rPr>
              <a:t>Pour</a:t>
            </a:r>
          </a:p>
          <a:p>
            <a:pPr defTabSz="914400"/>
            <a:r>
              <a:rPr lang="fr-FR" sz="4000" b="1" kern="0" dirty="0" smtClean="0">
                <a:solidFill>
                  <a:schemeClr val="bg1"/>
                </a:solidFill>
              </a:rPr>
              <a:t>votre</a:t>
            </a:r>
          </a:p>
          <a:p>
            <a:pPr defTabSz="914400"/>
            <a:r>
              <a:rPr lang="fr-FR" sz="4000" b="1" kern="0" dirty="0" smtClean="0">
                <a:solidFill>
                  <a:schemeClr val="bg1"/>
                </a:solidFill>
              </a:rPr>
              <a:t>attention</a:t>
            </a:r>
          </a:p>
        </p:txBody>
      </p:sp>
      <p:grpSp>
        <p:nvGrpSpPr>
          <p:cNvPr id="14" name="Grouper 13"/>
          <p:cNvGrpSpPr/>
          <p:nvPr userDrawn="1"/>
        </p:nvGrpSpPr>
        <p:grpSpPr>
          <a:xfrm>
            <a:off x="1055440" y="735064"/>
            <a:ext cx="5613474" cy="5621058"/>
            <a:chOff x="1055440" y="735064"/>
            <a:chExt cx="5613474" cy="5621058"/>
          </a:xfrm>
        </p:grpSpPr>
        <p:sp>
          <p:nvSpPr>
            <p:cNvPr id="15" name="Rectangle 14"/>
            <p:cNvSpPr/>
            <p:nvPr userDrawn="1"/>
          </p:nvSpPr>
          <p:spPr>
            <a:xfrm>
              <a:off x="1268314" y="735064"/>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a:off x="1268314" y="6076968"/>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16200000">
              <a:off x="3931645" y="3399360"/>
              <a:ext cx="54006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16200000">
              <a:off x="787017" y="1216362"/>
              <a:ext cx="1037751" cy="75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16200000">
              <a:off x="-79295" y="4416569"/>
              <a:ext cx="2770375" cy="7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userDrawn="1"/>
          </p:nvPicPr>
          <p:blipFill>
            <a:blip r:embed="rId2"/>
            <a:stretch>
              <a:fillRect/>
            </a:stretch>
          </p:blipFill>
          <p:spPr>
            <a:xfrm>
              <a:off x="1055440" y="5756103"/>
              <a:ext cx="600019" cy="600019"/>
            </a:xfrm>
            <a:prstGeom prst="rect">
              <a:avLst/>
            </a:prstGeom>
          </p:spPr>
        </p:pic>
      </p:grpSp>
      <p:pic>
        <p:nvPicPr>
          <p:cNvPr id="22" name="Image 21"/>
          <p:cNvPicPr>
            <a:picLocks noChangeAspect="1"/>
          </p:cNvPicPr>
          <p:nvPr userDrawn="1"/>
        </p:nvPicPr>
        <p:blipFill>
          <a:blip r:embed="rId3"/>
          <a:stretch>
            <a:fillRect/>
          </a:stretch>
        </p:blipFill>
        <p:spPr>
          <a:xfrm>
            <a:off x="8402004" y="735064"/>
            <a:ext cx="3289443" cy="1244083"/>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 2 + Visue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2"/>
          <p:cNvSpPr>
            <a:spLocks noGrp="1"/>
          </p:cNvSpPr>
          <p:nvPr>
            <p:ph type="pic" sz="quarter" idx="15" hasCustomPrompt="1"/>
          </p:nvPr>
        </p:nvSpPr>
        <p:spPr>
          <a:xfrm>
            <a:off x="-54705" y="0"/>
            <a:ext cx="7878897" cy="6858000"/>
          </a:xfrm>
          <a:solidFill>
            <a:schemeClr val="accent1"/>
          </a:solidFill>
          <a:ln>
            <a:noFill/>
          </a:ln>
        </p:spPr>
        <p:txBody>
          <a:bodyPr bIns="540000" anchor="ctr" anchorCtr="0"/>
          <a:lstStyle>
            <a:lvl1pPr algn="ctr">
              <a:defRPr>
                <a:solidFill>
                  <a:schemeClr val="accent3"/>
                </a:solidFill>
              </a:defRPr>
            </a:lvl1pPr>
          </a:lstStyle>
          <a:p>
            <a:r>
              <a:rPr lang="fr-FR" dirty="0" smtClean="0"/>
              <a:t>Visuel</a:t>
            </a:r>
          </a:p>
          <a:p>
            <a:r>
              <a:rPr lang="fr-FR" dirty="0" smtClean="0"/>
              <a:t>Cliquez pour insérer</a:t>
            </a:r>
            <a:endParaRPr lang="fr-FR" dirty="0"/>
          </a:p>
        </p:txBody>
      </p:sp>
      <p:grpSp>
        <p:nvGrpSpPr>
          <p:cNvPr id="11" name="Grouper 10"/>
          <p:cNvGrpSpPr/>
          <p:nvPr userDrawn="1"/>
        </p:nvGrpSpPr>
        <p:grpSpPr>
          <a:xfrm>
            <a:off x="1364315" y="908720"/>
            <a:ext cx="5147698" cy="5147698"/>
            <a:chOff x="1241470" y="500151"/>
            <a:chExt cx="5484832" cy="5484832"/>
          </a:xfrm>
        </p:grpSpPr>
        <p:grpSp>
          <p:nvGrpSpPr>
            <p:cNvPr id="9" name="Grouper 8"/>
            <p:cNvGrpSpPr/>
            <p:nvPr userDrawn="1"/>
          </p:nvGrpSpPr>
          <p:grpSpPr>
            <a:xfrm>
              <a:off x="1253694" y="500151"/>
              <a:ext cx="5472608" cy="5484832"/>
              <a:chOff x="1253694" y="500151"/>
              <a:chExt cx="5472608" cy="5484832"/>
            </a:xfrm>
          </p:grpSpPr>
          <p:grpSp>
            <p:nvGrpSpPr>
              <p:cNvPr id="26" name="Grouper 25"/>
              <p:cNvGrpSpPr/>
              <p:nvPr userDrawn="1"/>
            </p:nvGrpSpPr>
            <p:grpSpPr>
              <a:xfrm>
                <a:off x="1253694" y="500151"/>
                <a:ext cx="1085076" cy="1085076"/>
                <a:chOff x="2749181" y="1213568"/>
                <a:chExt cx="988528" cy="988528"/>
              </a:xfrm>
            </p:grpSpPr>
            <p:sp>
              <p:nvSpPr>
                <p:cNvPr id="27" name="Rectangle 26"/>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r 30"/>
              <p:cNvGrpSpPr/>
              <p:nvPr userDrawn="1"/>
            </p:nvGrpSpPr>
            <p:grpSpPr>
              <a:xfrm rot="10800000">
                <a:off x="5641226" y="4899907"/>
                <a:ext cx="1085076" cy="1085076"/>
                <a:chOff x="2749181" y="1213568"/>
                <a:chExt cx="988528" cy="988528"/>
              </a:xfrm>
            </p:grpSpPr>
            <p:sp>
              <p:nvSpPr>
                <p:cNvPr id="36" name="Rectangle 35"/>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2" name="Grouper 41"/>
            <p:cNvGrpSpPr/>
            <p:nvPr userDrawn="1"/>
          </p:nvGrpSpPr>
          <p:grpSpPr>
            <a:xfrm rot="16200000">
              <a:off x="1247582" y="500151"/>
              <a:ext cx="5472608" cy="5484832"/>
              <a:chOff x="1253694" y="500151"/>
              <a:chExt cx="5472608" cy="5484832"/>
            </a:xfrm>
          </p:grpSpPr>
          <p:grpSp>
            <p:nvGrpSpPr>
              <p:cNvPr id="43" name="Grouper 42"/>
              <p:cNvGrpSpPr/>
              <p:nvPr userDrawn="1"/>
            </p:nvGrpSpPr>
            <p:grpSpPr>
              <a:xfrm>
                <a:off x="1253694" y="500151"/>
                <a:ext cx="1085076" cy="1085076"/>
                <a:chOff x="2749181" y="1213568"/>
                <a:chExt cx="988528" cy="988528"/>
              </a:xfrm>
            </p:grpSpPr>
            <p:sp>
              <p:nvSpPr>
                <p:cNvPr id="47" name="Rectangle 46"/>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r 43"/>
              <p:cNvGrpSpPr/>
              <p:nvPr userDrawn="1"/>
            </p:nvGrpSpPr>
            <p:grpSpPr>
              <a:xfrm rot="10800000">
                <a:off x="5641226" y="4899907"/>
                <a:ext cx="1085076" cy="1085076"/>
                <a:chOff x="2749181" y="1213568"/>
                <a:chExt cx="988528" cy="988528"/>
              </a:xfrm>
            </p:grpSpPr>
            <p:sp>
              <p:nvSpPr>
                <p:cNvPr id="45" name="Rectangle 4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sp>
        <p:nvSpPr>
          <p:cNvPr id="25" name="Espace réservé du texte 22"/>
          <p:cNvSpPr>
            <a:spLocks noGrp="1"/>
          </p:cNvSpPr>
          <p:nvPr>
            <p:ph type="body" sz="quarter" idx="22" hasCustomPrompt="1"/>
          </p:nvPr>
        </p:nvSpPr>
        <p:spPr>
          <a:xfrm>
            <a:off x="8299289" y="3525288"/>
            <a:ext cx="3629359" cy="2640016"/>
          </a:xfrm>
          <a:ln>
            <a:noFill/>
          </a:ln>
        </p:spPr>
        <p:txBody>
          <a:bodyPr anchor="b" anchorCtr="0">
            <a:noAutofit/>
          </a:bodyPr>
          <a:lstStyle>
            <a:lvl1pPr marL="0" marR="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lang="fr-FR" sz="3500" b="1" i="0" u="none" strike="noStrike" baseline="0" smtClean="0">
                <a:solidFill>
                  <a:schemeClr val="accent3"/>
                </a:solidFill>
                <a:effectLst/>
              </a:defRPr>
            </a:lvl1pPr>
            <a:lvl2pPr>
              <a:defRPr sz="1400">
                <a:solidFill>
                  <a:schemeClr val="accent3"/>
                </a:solidFill>
              </a:defRPr>
            </a:lvl2pPr>
            <a:lvl3pPr marL="266693" indent="0">
              <a:buNone/>
              <a:defRPr/>
            </a:lvl3pPr>
          </a:lstStyle>
          <a:p>
            <a:pPr marL="0" marR="0" lvl="0" indent="0" algn="l" defTabSz="914400" eaLnBrk="1" fontAlgn="auto" latinLnBrk="0" hangingPunct="1">
              <a:lnSpc>
                <a:spcPct val="100000"/>
              </a:lnSpc>
              <a:spcBef>
                <a:spcPts val="0"/>
              </a:spcBef>
              <a:spcAft>
                <a:spcPts val="3000"/>
              </a:spcAft>
              <a:buClrTx/>
              <a:buSzTx/>
              <a:buFont typeface="Arial" panose="020B0604020202020204" pitchFamily="34" charset="0"/>
              <a:buChar char="​"/>
              <a:tabLst/>
              <a:defRPr/>
            </a:pPr>
            <a:r>
              <a:rPr lang="fr-FR" dirty="0" smtClean="0"/>
              <a:t>MERCI</a:t>
            </a:r>
            <a:br>
              <a:rPr lang="fr-FR" dirty="0" smtClean="0"/>
            </a:br>
            <a:r>
              <a:rPr lang="fr-FR" dirty="0" smtClean="0"/>
              <a:t>POUR</a:t>
            </a:r>
            <a:br>
              <a:rPr lang="fr-FR" dirty="0" smtClean="0"/>
            </a:br>
            <a:r>
              <a:rPr lang="fr-FR" dirty="0" smtClean="0"/>
              <a:t>VOTRE</a:t>
            </a:r>
            <a:br>
              <a:rPr lang="fr-FR" dirty="0" smtClean="0"/>
            </a:br>
            <a:r>
              <a:rPr lang="fr-FR" dirty="0" smtClean="0"/>
              <a:t>ATTENTION !</a:t>
            </a:r>
          </a:p>
        </p:txBody>
      </p:sp>
      <p:pic>
        <p:nvPicPr>
          <p:cNvPr id="21" name="Image 20"/>
          <p:cNvPicPr>
            <a:picLocks noChangeAspect="1"/>
          </p:cNvPicPr>
          <p:nvPr userDrawn="1"/>
        </p:nvPicPr>
        <p:blipFill>
          <a:blip r:embed="rId2"/>
          <a:stretch>
            <a:fillRect/>
          </a:stretch>
        </p:blipFill>
        <p:spPr>
          <a:xfrm>
            <a:off x="8363374" y="888773"/>
            <a:ext cx="3289443" cy="12440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ige - Texte 1 collone">
    <p:spTree>
      <p:nvGrpSpPr>
        <p:cNvPr id="1" name=""/>
        <p:cNvGrpSpPr/>
        <p:nvPr/>
      </p:nvGrpSpPr>
      <p:grpSpPr>
        <a:xfrm>
          <a:off x="0" y="0"/>
          <a:ext cx="0" cy="0"/>
          <a:chOff x="0" y="0"/>
          <a:chExt cx="0" cy="0"/>
        </a:xfrm>
      </p:grpSpPr>
      <p:sp>
        <p:nvSpPr>
          <p:cNvPr id="16"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p:txBody>
          <a:bodyPr/>
          <a:lstStyle/>
          <a:p>
            <a:r>
              <a:rPr lang="fr-FR" dirty="0" smtClean="0"/>
              <a:t>Cliquez et modifiez le titre</a:t>
            </a:r>
            <a:endParaRPr lang="fr-FR" dirty="0"/>
          </a:p>
        </p:txBody>
      </p:sp>
      <p:cxnSp>
        <p:nvCxnSpPr>
          <p:cNvPr id="7" name="Connecteur droit 6"/>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er 7"/>
          <p:cNvGrpSpPr/>
          <p:nvPr userDrawn="1"/>
        </p:nvGrpSpPr>
        <p:grpSpPr>
          <a:xfrm rot="10800000">
            <a:off x="11325436" y="335360"/>
            <a:ext cx="531204" cy="531204"/>
            <a:chOff x="378383" y="5978023"/>
            <a:chExt cx="531204" cy="531204"/>
          </a:xfrm>
        </p:grpSpPr>
        <p:sp>
          <p:nvSpPr>
            <p:cNvPr id="9" name="Rectangle 8"/>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0" name="Rectangle 9"/>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3" name="Espace réservé du texte 6"/>
          <p:cNvSpPr>
            <a:spLocks noGrp="1"/>
          </p:cNvSpPr>
          <p:nvPr>
            <p:ph type="body" sz="quarter" idx="23" hasCustomPrompt="1"/>
          </p:nvPr>
        </p:nvSpPr>
        <p:spPr>
          <a:xfrm>
            <a:off x="761052" y="1711330"/>
            <a:ext cx="10547356" cy="3733894"/>
          </a:xfrm>
        </p:spPr>
        <p:txBody>
          <a:bodyPr/>
          <a:lstStyle>
            <a:lvl1pPr>
              <a:defRPr sz="1900"/>
            </a:lvl1pPr>
            <a:lvl2pPr>
              <a:defRPr sz="1700"/>
            </a:lvl2pPr>
            <a:lvl3pPr>
              <a:defRPr sz="1700"/>
            </a:lvl3pPr>
            <a:lvl4pPr>
              <a:defRPr sz="1700"/>
            </a:lvl4pPr>
            <a:lvl5pPr>
              <a:defRPr sz="17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5"/>
          <p:cNvSpPr>
            <a:spLocks noGrp="1"/>
          </p:cNvSpPr>
          <p:nvPr>
            <p:ph type="dt" sz="half" idx="24"/>
          </p:nvPr>
        </p:nvSpPr>
        <p:spPr/>
        <p:txBody>
          <a:bodyPr/>
          <a:lstStyle/>
          <a:p>
            <a:pPr marL="12700">
              <a:lnSpc>
                <a:spcPts val="1011"/>
              </a:lnSpc>
            </a:pPr>
            <a:fld id="{0E7F21BE-42CB-4346-8224-963B80B19D64}" type="datetime1">
              <a:rPr lang="fr-FR" smtClean="0"/>
              <a:t>29/06/2021</a:t>
            </a:fld>
            <a:endParaRPr lang="mr-IN" dirty="0"/>
          </a:p>
        </p:txBody>
      </p:sp>
      <p:sp>
        <p:nvSpPr>
          <p:cNvPr id="11" name="Espace réservé du numéro de diapositive 10"/>
          <p:cNvSpPr>
            <a:spLocks noGrp="1"/>
          </p:cNvSpPr>
          <p:nvPr>
            <p:ph type="sldNum" sz="quarter" idx="25"/>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extLst>
      <p:ext uri="{BB962C8B-B14F-4D97-AF65-F5344CB8AC3E}">
        <p14:creationId xmlns:p14="http://schemas.microsoft.com/office/powerpoint/2010/main" val="5316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ige - Texte 2 collones">
    <p:spTree>
      <p:nvGrpSpPr>
        <p:cNvPr id="1" name=""/>
        <p:cNvGrpSpPr/>
        <p:nvPr/>
      </p:nvGrpSpPr>
      <p:grpSpPr>
        <a:xfrm>
          <a:off x="0" y="0"/>
          <a:ext cx="0" cy="0"/>
          <a:chOff x="0" y="0"/>
          <a:chExt cx="0" cy="0"/>
        </a:xfrm>
      </p:grpSpPr>
      <p:sp>
        <p:nvSpPr>
          <p:cNvPr id="21"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p:txBody>
          <a:bodyPr/>
          <a:lstStyle/>
          <a:p>
            <a:r>
              <a:rPr lang="fr-FR" dirty="0" smtClean="0"/>
              <a:t>Cliquez et modifiez le titre</a:t>
            </a:r>
            <a:endParaRPr lang="fr-FR" dirty="0"/>
          </a:p>
        </p:txBody>
      </p:sp>
      <p:cxnSp>
        <p:nvCxnSpPr>
          <p:cNvPr id="7" name="Connecteur droit 6"/>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er 7"/>
          <p:cNvGrpSpPr/>
          <p:nvPr userDrawn="1"/>
        </p:nvGrpSpPr>
        <p:grpSpPr>
          <a:xfrm rot="10800000">
            <a:off x="11325436" y="335360"/>
            <a:ext cx="531204" cy="531204"/>
            <a:chOff x="378383" y="5978023"/>
            <a:chExt cx="531204" cy="531204"/>
          </a:xfrm>
        </p:grpSpPr>
        <p:sp>
          <p:nvSpPr>
            <p:cNvPr id="9" name="Rectangle 8"/>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0" name="Rectangle 9"/>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7" name="Espace réservé du texte 15"/>
          <p:cNvSpPr>
            <a:spLocks noGrp="1"/>
          </p:cNvSpPr>
          <p:nvPr>
            <p:ph idx="1" hasCustomPrompt="1"/>
          </p:nvPr>
        </p:nvSpPr>
        <p:spPr>
          <a:xfrm>
            <a:off x="767408" y="1711331"/>
            <a:ext cx="5040560" cy="387791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20" name="Espace réservé du texte 15"/>
          <p:cNvSpPr>
            <a:spLocks noGrp="1"/>
          </p:cNvSpPr>
          <p:nvPr>
            <p:ph idx="13" hasCustomPrompt="1"/>
          </p:nvPr>
        </p:nvSpPr>
        <p:spPr>
          <a:xfrm>
            <a:off x="6297308" y="1711331"/>
            <a:ext cx="5040560" cy="387791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6" name="Espace réservé de la date 5"/>
          <p:cNvSpPr>
            <a:spLocks noGrp="1"/>
          </p:cNvSpPr>
          <p:nvPr>
            <p:ph type="dt" sz="half" idx="14"/>
          </p:nvPr>
        </p:nvSpPr>
        <p:spPr/>
        <p:txBody>
          <a:bodyPr/>
          <a:lstStyle/>
          <a:p>
            <a:pPr marL="12700">
              <a:lnSpc>
                <a:spcPts val="1011"/>
              </a:lnSpc>
            </a:pPr>
            <a:fld id="{1834FF81-5A44-F34A-AFDF-376FE1423192}" type="datetime1">
              <a:rPr lang="fr-FR" smtClean="0"/>
              <a:t>29/06/2021</a:t>
            </a:fld>
            <a:endParaRPr lang="mr-IN" dirty="0"/>
          </a:p>
        </p:txBody>
      </p:sp>
      <p:sp>
        <p:nvSpPr>
          <p:cNvPr id="11" name="Espace réservé du numéro de diapositive 10"/>
          <p:cNvSpPr>
            <a:spLocks noGrp="1"/>
          </p:cNvSpPr>
          <p:nvPr>
            <p:ph type="sldNum" sz="quarter" idx="15"/>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ige2Texte1collone 1visuel">
    <p:spTree>
      <p:nvGrpSpPr>
        <p:cNvPr id="1" name=""/>
        <p:cNvGrpSpPr/>
        <p:nvPr/>
      </p:nvGrpSpPr>
      <p:grpSpPr>
        <a:xfrm>
          <a:off x="0" y="0"/>
          <a:ext cx="0" cy="0"/>
          <a:chOff x="0" y="0"/>
          <a:chExt cx="0" cy="0"/>
        </a:xfrm>
      </p:grpSpPr>
      <p:sp>
        <p:nvSpPr>
          <p:cNvPr id="17"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sp>
        <p:nvSpPr>
          <p:cNvPr id="2" name="Titre 1"/>
          <p:cNvSpPr>
            <a:spLocks noGrp="1"/>
          </p:cNvSpPr>
          <p:nvPr>
            <p:ph type="title"/>
          </p:nvPr>
        </p:nvSpPr>
        <p:spPr/>
        <p:txBody>
          <a:bodyPr/>
          <a:lstStyle/>
          <a:p>
            <a:r>
              <a:rPr lang="fr-FR" dirty="0" smtClean="0"/>
              <a:t>Cliquez et modifiez le titre</a:t>
            </a:r>
            <a:endParaRPr lang="fr-FR" dirty="0"/>
          </a:p>
        </p:txBody>
      </p:sp>
      <p:cxnSp>
        <p:nvCxnSpPr>
          <p:cNvPr id="7" name="Connecteur droit 6"/>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er 7"/>
          <p:cNvGrpSpPr/>
          <p:nvPr userDrawn="1"/>
        </p:nvGrpSpPr>
        <p:grpSpPr>
          <a:xfrm rot="10800000">
            <a:off x="11325436" y="335360"/>
            <a:ext cx="531204" cy="531204"/>
            <a:chOff x="378383" y="5978023"/>
            <a:chExt cx="531204" cy="531204"/>
          </a:xfrm>
        </p:grpSpPr>
        <p:sp>
          <p:nvSpPr>
            <p:cNvPr id="9" name="Rectangle 8"/>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0" name="Rectangle 9"/>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13" name="Espace réservé pour une image  2"/>
          <p:cNvSpPr>
            <a:spLocks noGrp="1"/>
          </p:cNvSpPr>
          <p:nvPr>
            <p:ph type="pic" sz="quarter" idx="15" hasCustomPrompt="1"/>
          </p:nvPr>
        </p:nvSpPr>
        <p:spPr>
          <a:xfrm>
            <a:off x="6888088" y="1412777"/>
            <a:ext cx="4437348" cy="4051252"/>
          </a:xfrm>
          <a:solidFill>
            <a:schemeClr val="accent1"/>
          </a:solidFill>
        </p:spPr>
        <p:txBody>
          <a:bodyPr bIns="540000" anchor="ctr" anchorCtr="0"/>
          <a:lstStyle>
            <a:lvl1pPr algn="ctr">
              <a:defRPr/>
            </a:lvl1pPr>
          </a:lstStyle>
          <a:p>
            <a:r>
              <a:rPr lang="fr-FR" dirty="0" smtClean="0"/>
              <a:t>Cliquez pour insérer un visuel</a:t>
            </a:r>
            <a:endParaRPr lang="fr-FR" dirty="0"/>
          </a:p>
        </p:txBody>
      </p:sp>
      <p:sp>
        <p:nvSpPr>
          <p:cNvPr id="16" name="Espace réservé du texte 15"/>
          <p:cNvSpPr>
            <a:spLocks noGrp="1"/>
          </p:cNvSpPr>
          <p:nvPr>
            <p:ph idx="1" hasCustomPrompt="1"/>
          </p:nvPr>
        </p:nvSpPr>
        <p:spPr>
          <a:xfrm>
            <a:off x="767408" y="1711329"/>
            <a:ext cx="5760640" cy="3752699"/>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6" name="Espace réservé de la date 5"/>
          <p:cNvSpPr>
            <a:spLocks noGrp="1"/>
          </p:cNvSpPr>
          <p:nvPr>
            <p:ph type="dt" sz="half" idx="16"/>
          </p:nvPr>
        </p:nvSpPr>
        <p:spPr/>
        <p:txBody>
          <a:bodyPr/>
          <a:lstStyle/>
          <a:p>
            <a:pPr marL="12700">
              <a:lnSpc>
                <a:spcPts val="1011"/>
              </a:lnSpc>
            </a:pPr>
            <a:fld id="{AF9C5135-B39E-F24D-B398-CF4BBB538310}" type="datetime1">
              <a:rPr lang="fr-FR" smtClean="0"/>
              <a:t>29/06/2021</a:t>
            </a:fld>
            <a:endParaRPr lang="mr-IN" dirty="0"/>
          </a:p>
        </p:txBody>
      </p:sp>
      <p:sp>
        <p:nvSpPr>
          <p:cNvPr id="11" name="Espace réservé du numéro de diapositive 10"/>
          <p:cNvSpPr>
            <a:spLocks noGrp="1"/>
          </p:cNvSpPr>
          <p:nvPr>
            <p:ph type="sldNum" sz="quarter" idx="17"/>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ige -Texte 1collone 1visuel">
    <p:spTree>
      <p:nvGrpSpPr>
        <p:cNvPr id="1" name=""/>
        <p:cNvGrpSpPr/>
        <p:nvPr/>
      </p:nvGrpSpPr>
      <p:grpSpPr>
        <a:xfrm>
          <a:off x="0" y="0"/>
          <a:ext cx="0" cy="0"/>
          <a:chOff x="0" y="0"/>
          <a:chExt cx="0" cy="0"/>
        </a:xfrm>
      </p:grpSpPr>
      <p:sp>
        <p:nvSpPr>
          <p:cNvPr id="23"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6"/>
          </a:solidFill>
        </p:spPr>
        <p:txBody>
          <a:bodyPr wrap="square" lIns="0" tIns="0" rIns="0" bIns="0" rtlCol="0"/>
          <a:lstStyle/>
          <a:p>
            <a:endParaRPr sz="1800"/>
          </a:p>
        </p:txBody>
      </p:sp>
      <p:grpSp>
        <p:nvGrpSpPr>
          <p:cNvPr id="24" name="Grouper 23"/>
          <p:cNvGrpSpPr/>
          <p:nvPr userDrawn="1"/>
        </p:nvGrpSpPr>
        <p:grpSpPr>
          <a:xfrm>
            <a:off x="10776520" y="0"/>
            <a:ext cx="1415480" cy="1415480"/>
            <a:chOff x="6068586" y="17060"/>
            <a:chExt cx="1919536" cy="1919536"/>
          </a:xfrm>
        </p:grpSpPr>
        <p:sp>
          <p:nvSpPr>
            <p:cNvPr id="25" name="Rectangle 24"/>
            <p:cNvSpPr/>
            <p:nvPr userDrawn="1"/>
          </p:nvSpPr>
          <p:spPr>
            <a:xfrm>
              <a:off x="6068586" y="17060"/>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rot="5400000">
              <a:off x="6546519" y="494994"/>
              <a:ext cx="1919536" cy="963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Espace réservé pour une image  2"/>
          <p:cNvSpPr>
            <a:spLocks noGrp="1"/>
          </p:cNvSpPr>
          <p:nvPr>
            <p:ph type="pic" sz="quarter" idx="15" hasCustomPrompt="1"/>
          </p:nvPr>
        </p:nvSpPr>
        <p:spPr>
          <a:xfrm>
            <a:off x="7104112" y="710617"/>
            <a:ext cx="4377270" cy="4753412"/>
          </a:xfrm>
          <a:solidFill>
            <a:schemeClr val="accent1"/>
          </a:solidFill>
        </p:spPr>
        <p:txBody>
          <a:bodyPr bIns="540000" anchor="ctr" anchorCtr="0"/>
          <a:lstStyle>
            <a:lvl1pPr algn="ctr">
              <a:defRPr/>
            </a:lvl1pPr>
          </a:lstStyle>
          <a:p>
            <a:r>
              <a:rPr lang="fr-FR" dirty="0" smtClean="0"/>
              <a:t>Cliquez pour insérer un visuel</a:t>
            </a:r>
            <a:endParaRPr lang="fr-FR" dirty="0"/>
          </a:p>
        </p:txBody>
      </p:sp>
      <p:sp>
        <p:nvSpPr>
          <p:cNvPr id="22" name="Espace réservé du texte 15"/>
          <p:cNvSpPr>
            <a:spLocks noGrp="1"/>
          </p:cNvSpPr>
          <p:nvPr>
            <p:ph idx="1" hasCustomPrompt="1"/>
          </p:nvPr>
        </p:nvSpPr>
        <p:spPr>
          <a:xfrm>
            <a:off x="767408" y="1711329"/>
            <a:ext cx="5904656" cy="3752699"/>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lvl4pPr>
            <a:lvl5pPr marL="685783" marR="0" indent="0" defTabSz="914400" eaLnBrk="1" fontAlgn="auto" latinLnBrk="0" hangingPunct="1">
              <a:lnSpc>
                <a:spcPct val="100000"/>
              </a:lnSpc>
              <a:spcBef>
                <a:spcPts val="0"/>
              </a:spcBef>
              <a:spcAft>
                <a:spcPts val="0"/>
              </a:spcAft>
              <a:buClrTx/>
              <a:buSzTx/>
              <a:buFontTx/>
              <a:buNone/>
              <a:tabLst/>
              <a:defRPr/>
            </a:lvl5pPr>
          </a:lstStyle>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700" b="1" i="0" u="none" strike="noStrike" kern="0" cap="none" spc="0" normalizeH="0" baseline="0" noProof="0" dirty="0" smtClean="0">
                <a:ln>
                  <a:noFill/>
                </a:ln>
                <a:solidFill>
                  <a:srgbClr val="F80000"/>
                </a:solidFill>
                <a:effectLst/>
                <a:uLnTx/>
                <a:uFillTx/>
                <a:latin typeface="+mn-lt"/>
                <a:ea typeface="+mn-ea"/>
                <a:cs typeface="+mn-cs"/>
              </a:rPr>
              <a:t>TITRE DE NIVEAU 1</a:t>
            </a:r>
          </a:p>
          <a:p>
            <a:pPr marL="19050" marR="0" lvl="1"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FR" sz="1300" b="0" i="0" u="none" strike="noStrike" kern="0" cap="none" spc="0" normalizeH="0" baseline="0" noProof="0" dirty="0" smtClean="0">
                <a:ln>
                  <a:noFill/>
                </a:ln>
                <a:solidFill>
                  <a:srgbClr val="000000"/>
                </a:solidFill>
                <a:effectLst/>
                <a:uLnTx/>
                <a:uFillTx/>
                <a:latin typeface="+mn-lt"/>
                <a:ea typeface="+mn-ea"/>
                <a:cs typeface="+mn-cs"/>
              </a:rPr>
              <a:t>Texte de niveau 1</a:t>
            </a:r>
          </a:p>
          <a:p>
            <a:pPr marL="447663" marR="0" lvl="2"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Texte de niveau 2</a:t>
            </a:r>
          </a:p>
          <a:p>
            <a:pPr marL="666734" marR="0" lvl="3"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a:pPr>
            <a:r>
              <a:rPr kumimoji="0" lang="fr-FR" sz="1400" b="0" i="0" u="none" strike="noStrike" kern="0" cap="none" spc="0" normalizeH="0" baseline="0" noProof="0" dirty="0" smtClean="0">
                <a:ln>
                  <a:noFill/>
                </a:ln>
                <a:solidFill>
                  <a:srgbClr val="000000"/>
                </a:solidFill>
                <a:effectLst/>
                <a:uLnTx/>
                <a:uFillTx/>
                <a:latin typeface="+mn-lt"/>
                <a:ea typeface="+mn-ea"/>
                <a:cs typeface="+mn-cs"/>
              </a:rPr>
              <a:t>Quatrième niveau</a:t>
            </a:r>
          </a:p>
          <a:p>
            <a:pPr marL="685783" marR="0" lvl="4"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mn-lt"/>
                <a:ea typeface="+mn-ea"/>
                <a:cs typeface="+mn-cs"/>
              </a:rPr>
              <a:t>Cinquième niveau</a:t>
            </a:r>
            <a:endParaRPr kumimoji="0" lang="fr-FR" sz="1200" b="0" i="1" u="none" strike="noStrike" kern="0" cap="none" spc="0" normalizeH="0" baseline="0" noProof="0" dirty="0">
              <a:ln>
                <a:noFill/>
              </a:ln>
              <a:solidFill>
                <a:srgbClr val="000000"/>
              </a:solidFill>
              <a:effectLst/>
              <a:uLnTx/>
              <a:uFillTx/>
              <a:latin typeface="+mn-lt"/>
              <a:ea typeface="+mn-ea"/>
              <a:cs typeface="+mn-cs"/>
            </a:endParaRPr>
          </a:p>
        </p:txBody>
      </p:sp>
      <p:sp>
        <p:nvSpPr>
          <p:cNvPr id="6" name="Espace réservé de la date 5"/>
          <p:cNvSpPr>
            <a:spLocks noGrp="1"/>
          </p:cNvSpPr>
          <p:nvPr>
            <p:ph type="dt" sz="half" idx="16"/>
          </p:nvPr>
        </p:nvSpPr>
        <p:spPr/>
        <p:txBody>
          <a:bodyPr/>
          <a:lstStyle/>
          <a:p>
            <a:pPr marL="12700">
              <a:lnSpc>
                <a:spcPts val="1011"/>
              </a:lnSpc>
            </a:pPr>
            <a:fld id="{2D180A21-0355-044E-9309-FE8923DF6171}" type="datetime1">
              <a:rPr lang="fr-FR" smtClean="0"/>
              <a:t>29/06/2021</a:t>
            </a:fld>
            <a:endParaRPr lang="mr-IN" dirty="0"/>
          </a:p>
        </p:txBody>
      </p:sp>
      <p:sp>
        <p:nvSpPr>
          <p:cNvPr id="7" name="Espace réservé du numéro de diapositive 6"/>
          <p:cNvSpPr>
            <a:spLocks noGrp="1"/>
          </p:cNvSpPr>
          <p:nvPr>
            <p:ph type="sldNum" sz="quarter" idx="17"/>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
        <p:nvSpPr>
          <p:cNvPr id="11" name="Titre 1"/>
          <p:cNvSpPr>
            <a:spLocks noGrp="1"/>
          </p:cNvSpPr>
          <p:nvPr>
            <p:ph type="title"/>
          </p:nvPr>
        </p:nvSpPr>
        <p:spPr>
          <a:xfrm>
            <a:off x="767408" y="188640"/>
            <a:ext cx="6336703" cy="1008111"/>
          </a:xfrm>
        </p:spPr>
        <p:txBody>
          <a:bodyPr/>
          <a:lstStyle/>
          <a:p>
            <a:r>
              <a:rPr lang="fr-FR" dirty="0" smtClean="0"/>
              <a:t>Cliquez et modifiez le titre</a:t>
            </a:r>
            <a:endParaRPr lang="fr-FR" dirty="0"/>
          </a:p>
        </p:txBody>
      </p:sp>
    </p:spTree>
    <p:extLst>
      <p:ext uri="{BB962C8B-B14F-4D97-AF65-F5344CB8AC3E}">
        <p14:creationId xmlns:p14="http://schemas.microsoft.com/office/powerpoint/2010/main" val="16918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uge - Texte 1 collone">
    <p:spTree>
      <p:nvGrpSpPr>
        <p:cNvPr id="1" name=""/>
        <p:cNvGrpSpPr/>
        <p:nvPr/>
      </p:nvGrpSpPr>
      <p:grpSpPr>
        <a:xfrm>
          <a:off x="0" y="0"/>
          <a:ext cx="0" cy="0"/>
          <a:chOff x="0" y="0"/>
          <a:chExt cx="0" cy="0"/>
        </a:xfrm>
      </p:grpSpPr>
      <p:sp>
        <p:nvSpPr>
          <p:cNvPr id="14" name="object 7"/>
          <p:cNvSpPr/>
          <p:nvPr userDrawn="1"/>
        </p:nvSpPr>
        <p:spPr>
          <a:xfrm>
            <a:off x="-5080" y="0"/>
            <a:ext cx="12197080" cy="1412776"/>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chemeClr val="accent3"/>
          </a:solidFill>
        </p:spPr>
        <p:txBody>
          <a:bodyPr wrap="square" lIns="0" tIns="0" rIns="0" bIns="0" rtlCol="0"/>
          <a:lstStyle/>
          <a:p>
            <a:endParaRPr sz="1800"/>
          </a:p>
        </p:txBody>
      </p:sp>
      <p:sp>
        <p:nvSpPr>
          <p:cNvPr id="2" name="Titre 1"/>
          <p:cNvSpPr>
            <a:spLocks noGrp="1"/>
          </p:cNvSpPr>
          <p:nvPr>
            <p:ph type="title"/>
          </p:nvPr>
        </p:nvSpPr>
        <p:spPr/>
        <p:txBody>
          <a:bodyPr/>
          <a:lstStyle>
            <a:lvl1pPr>
              <a:defRPr>
                <a:solidFill>
                  <a:schemeClr val="bg1"/>
                </a:solidFill>
              </a:defRPr>
            </a:lvl1pPr>
          </a:lstStyle>
          <a:p>
            <a:r>
              <a:rPr lang="fr-FR" dirty="0" smtClean="0"/>
              <a:t>Cliquez et modifiez le titre</a:t>
            </a:r>
            <a:endParaRPr lang="fr-FR" dirty="0"/>
          </a:p>
        </p:txBody>
      </p:sp>
      <p:sp>
        <p:nvSpPr>
          <p:cNvPr id="6" name="Espace réservé du texte 15"/>
          <p:cNvSpPr>
            <a:spLocks noGrp="1"/>
          </p:cNvSpPr>
          <p:nvPr>
            <p:ph idx="1"/>
          </p:nvPr>
        </p:nvSpPr>
        <p:spPr>
          <a:xfrm>
            <a:off x="767408" y="1711329"/>
            <a:ext cx="10541000" cy="3752699"/>
          </a:xfrm>
          <a:prstGeom prst="rect">
            <a:avLst/>
          </a:prstGeom>
        </p:spPr>
        <p:txBody>
          <a:bodyPr vert="horz" lIns="91440" tIns="0" rIns="91440" bIns="45720" rtlCol="0">
            <a:normAutofit/>
          </a:bodyPr>
          <a:lstStyle/>
          <a:p>
            <a:pPr lvl="0"/>
            <a:r>
              <a:rPr lang="fr-FR" dirty="0" smtClean="0"/>
              <a:t>TITRE DE NIVEAU 1</a:t>
            </a:r>
          </a:p>
          <a:p>
            <a:pPr lvl="1"/>
            <a:r>
              <a:rPr lang="fr-FR" dirty="0" smtClean="0"/>
              <a:t>Texte </a:t>
            </a:r>
            <a:r>
              <a:rPr lang="fr-FR" dirty="0"/>
              <a:t>de niveau 1</a:t>
            </a:r>
          </a:p>
          <a:p>
            <a:pPr lvl="2"/>
            <a:r>
              <a:rPr lang="fr-FR" dirty="0"/>
              <a:t>Texte de niveau 2</a:t>
            </a:r>
          </a:p>
          <a:p>
            <a:pPr lvl="3"/>
            <a:r>
              <a:rPr lang="fr-FR" dirty="0"/>
              <a:t>Quatrième niveau</a:t>
            </a:r>
          </a:p>
          <a:p>
            <a:pPr lvl="4"/>
            <a:r>
              <a:rPr lang="fr-FR" dirty="0"/>
              <a:t>Cinquième niveau</a:t>
            </a:r>
          </a:p>
        </p:txBody>
      </p:sp>
      <p:cxnSp>
        <p:nvCxnSpPr>
          <p:cNvPr id="8" name="Connecteur droit 7"/>
          <p:cNvCxnSpPr/>
          <p:nvPr userDrawn="1"/>
        </p:nvCxnSpPr>
        <p:spPr>
          <a:xfrm>
            <a:off x="11856640" y="1052736"/>
            <a:ext cx="0" cy="45365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er 8"/>
          <p:cNvGrpSpPr/>
          <p:nvPr userDrawn="1"/>
        </p:nvGrpSpPr>
        <p:grpSpPr>
          <a:xfrm rot="10800000">
            <a:off x="11325436" y="335360"/>
            <a:ext cx="531204" cy="531204"/>
            <a:chOff x="378383" y="5978023"/>
            <a:chExt cx="531204" cy="531204"/>
          </a:xfrm>
          <a:solidFill>
            <a:schemeClr val="bg1"/>
          </a:solidFill>
        </p:grpSpPr>
        <p:sp>
          <p:nvSpPr>
            <p:cNvPr id="10" name="Rectangle 9"/>
            <p:cNvSpPr/>
            <p:nvPr userDrawn="1"/>
          </p:nvSpPr>
          <p:spPr>
            <a:xfrm>
              <a:off x="378383" y="5978023"/>
              <a:ext cx="216024" cy="531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11" name="Rectangle 10"/>
            <p:cNvSpPr/>
            <p:nvPr userDrawn="1"/>
          </p:nvSpPr>
          <p:spPr>
            <a:xfrm rot="16200000">
              <a:off x="535973" y="6135613"/>
              <a:ext cx="216024" cy="531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cxnSp>
        <p:nvCxnSpPr>
          <p:cNvPr id="12" name="Connecteur droit 11"/>
          <p:cNvCxnSpPr/>
          <p:nvPr userDrawn="1"/>
        </p:nvCxnSpPr>
        <p:spPr>
          <a:xfrm>
            <a:off x="11856640" y="1052736"/>
            <a:ext cx="0" cy="3600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p:cNvSpPr>
            <a:spLocks noGrp="1"/>
          </p:cNvSpPr>
          <p:nvPr>
            <p:ph type="dt" sz="half" idx="10"/>
          </p:nvPr>
        </p:nvSpPr>
        <p:spPr/>
        <p:txBody>
          <a:bodyPr/>
          <a:lstStyle/>
          <a:p>
            <a:pPr marL="12700">
              <a:lnSpc>
                <a:spcPts val="1011"/>
              </a:lnSpc>
            </a:pPr>
            <a:fld id="{C22397D8-4A1A-5E47-B43F-387BE3F6F0E0}" type="datetime1">
              <a:rPr lang="fr-FR" smtClean="0"/>
              <a:t>29/06/2021</a:t>
            </a:fld>
            <a:endParaRPr lang="mr-IN" dirty="0"/>
          </a:p>
        </p:txBody>
      </p:sp>
      <p:sp>
        <p:nvSpPr>
          <p:cNvPr id="13" name="Espace réservé du numéro de diapositive 12"/>
          <p:cNvSpPr>
            <a:spLocks noGrp="1"/>
          </p:cNvSpPr>
          <p:nvPr>
            <p:ph type="sldNum" sz="quarter" idx="11"/>
          </p:nvPr>
        </p:nvSpPr>
        <p:spPr/>
        <p:txBody>
          <a:bodyPr/>
          <a:lstStyle/>
          <a:p>
            <a:pPr marL="12700">
              <a:lnSpc>
                <a:spcPts val="1309"/>
              </a:lnSpc>
            </a:pPr>
            <a:fld id="{B6F15528-21DE-4FAA-801E-634DDDAF4B2B}" type="slidenum">
              <a:rPr lang="uk-UA" smtClean="0"/>
              <a:pPr marL="12700">
                <a:lnSpc>
                  <a:spcPts val="1309"/>
                </a:lnSpc>
              </a:pPr>
              <a:t>‹N°›</a:t>
            </a:fld>
            <a:endParaRPr lang="uk-UA" dirty="0"/>
          </a:p>
        </p:txBody>
      </p:sp>
    </p:spTree>
    <p:extLst>
      <p:ext uri="{BB962C8B-B14F-4D97-AF65-F5344CB8AC3E}">
        <p14:creationId xmlns:p14="http://schemas.microsoft.com/office/powerpoint/2010/main" val="118280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1 avec visue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2"/>
          <p:cNvSpPr>
            <a:spLocks noGrp="1"/>
          </p:cNvSpPr>
          <p:nvPr>
            <p:ph type="pic" sz="quarter" idx="15" hasCustomPrompt="1"/>
          </p:nvPr>
        </p:nvSpPr>
        <p:spPr>
          <a:xfrm>
            <a:off x="3441987" y="3440101"/>
            <a:ext cx="8750013" cy="3402081"/>
          </a:xfrm>
          <a:solidFill>
            <a:schemeClr val="accent1"/>
          </a:solidFill>
        </p:spPr>
        <p:txBody>
          <a:bodyPr bIns="540000" anchor="ctr" anchorCtr="0"/>
          <a:lstStyle>
            <a:lvl1pPr algn="ctr">
              <a:defRPr baseline="0"/>
            </a:lvl1pPr>
          </a:lstStyle>
          <a:p>
            <a:r>
              <a:rPr lang="fr-FR" dirty="0" smtClean="0"/>
              <a:t>Cliquez pour insérer un visuel</a:t>
            </a:r>
            <a:endParaRPr lang="fr-FR" dirty="0"/>
          </a:p>
        </p:txBody>
      </p:sp>
      <p:grpSp>
        <p:nvGrpSpPr>
          <p:cNvPr id="7" name="Grouper 6"/>
          <p:cNvGrpSpPr/>
          <p:nvPr userDrawn="1"/>
        </p:nvGrpSpPr>
        <p:grpSpPr>
          <a:xfrm rot="16200000">
            <a:off x="0" y="-1"/>
            <a:ext cx="6856113" cy="6856113"/>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texte 4"/>
          <p:cNvSpPr>
            <a:spLocks noGrp="1"/>
          </p:cNvSpPr>
          <p:nvPr>
            <p:ph type="body" sz="quarter" idx="22" hasCustomPrompt="1"/>
          </p:nvPr>
        </p:nvSpPr>
        <p:spPr>
          <a:xfrm>
            <a:off x="0" y="3441989"/>
            <a:ext cx="3441987" cy="3400192"/>
          </a:xfrm>
          <a:noFill/>
          <a:ln>
            <a:noFill/>
          </a:ln>
        </p:spPr>
        <p:txBody>
          <a:bodyPr anchor="ctr">
            <a:normAutofit/>
          </a:bodyPr>
          <a:lstStyle>
            <a:lvl1pPr algn="ctr">
              <a:defRPr sz="16000" b="0" u="none">
                <a:solidFill>
                  <a:schemeClr val="bg1"/>
                </a:solidFill>
              </a:defRPr>
            </a:lvl1pPr>
          </a:lstStyle>
          <a:p>
            <a:pPr lvl="0"/>
            <a:r>
              <a:rPr lang="fr-FR" dirty="0" smtClean="0"/>
              <a:t>X</a:t>
            </a:r>
            <a:endParaRPr lang="fr-FR" dirty="0"/>
          </a:p>
        </p:txBody>
      </p:sp>
      <p:sp>
        <p:nvSpPr>
          <p:cNvPr id="11" name="Espace réservé du texte 22"/>
          <p:cNvSpPr>
            <a:spLocks noGrp="1"/>
          </p:cNvSpPr>
          <p:nvPr>
            <p:ph type="body" sz="quarter" idx="21" hasCustomPrompt="1"/>
          </p:nvPr>
        </p:nvSpPr>
        <p:spPr>
          <a:xfrm>
            <a:off x="401783" y="836712"/>
            <a:ext cx="5982249" cy="1728192"/>
          </a:xfrm>
        </p:spPr>
        <p:txBody>
          <a:bodyPr anchor="ctr" anchorCtr="0">
            <a:normAutofit/>
          </a:bodyPr>
          <a:lstStyle>
            <a:lvl1pPr algn="l">
              <a:lnSpc>
                <a:spcPct val="100000"/>
              </a:lnSpc>
              <a:spcBef>
                <a:spcPts val="0"/>
              </a:spcBef>
              <a:spcAft>
                <a:spcPts val="3000"/>
              </a:spcAft>
              <a:defRPr sz="3200" cap="none" baseline="0">
                <a:solidFill>
                  <a:schemeClr val="bg1"/>
                </a:solidFill>
              </a:defRPr>
            </a:lvl1pPr>
            <a:lvl2pPr>
              <a:defRPr sz="1400">
                <a:solidFill>
                  <a:schemeClr val="accent3"/>
                </a:solidFill>
              </a:defRPr>
            </a:lvl2pPr>
            <a:lvl3pPr marL="266693" indent="0">
              <a:buNone/>
              <a:defRPr/>
            </a:lvl3pPr>
          </a:lstStyle>
          <a:p>
            <a:pPr lvl="0"/>
            <a:r>
              <a:rPr lang="fr-FR" dirty="0" smtClean="0"/>
              <a:t>TITRE DE CHAPITRE SUR UNE OU TROIS LIGNES TOUJOURS MAJUSCULES</a:t>
            </a:r>
          </a:p>
        </p:txBody>
      </p:sp>
      <p:pic>
        <p:nvPicPr>
          <p:cNvPr id="14" name="Image 13"/>
          <p:cNvPicPr>
            <a:picLocks noChangeAspect="1"/>
          </p:cNvPicPr>
          <p:nvPr userDrawn="1"/>
        </p:nvPicPr>
        <p:blipFill>
          <a:blip r:embed="rId2"/>
          <a:stretch>
            <a:fillRect/>
          </a:stretch>
        </p:blipFill>
        <p:spPr>
          <a:xfrm>
            <a:off x="7752185" y="908720"/>
            <a:ext cx="3637980" cy="1375902"/>
          </a:xfrm>
          <a:prstGeom prst="rect">
            <a:avLst/>
          </a:prstGeom>
        </p:spPr>
      </p:pic>
    </p:spTree>
    <p:extLst>
      <p:ext uri="{BB962C8B-B14F-4D97-AF65-F5344CB8AC3E}">
        <p14:creationId xmlns:p14="http://schemas.microsoft.com/office/powerpoint/2010/main" val="20632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1 sans visue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r 6"/>
          <p:cNvGrpSpPr/>
          <p:nvPr userDrawn="1"/>
        </p:nvGrpSpPr>
        <p:grpSpPr>
          <a:xfrm rot="16200000">
            <a:off x="0" y="-1"/>
            <a:ext cx="6856113" cy="6856113"/>
            <a:chOff x="6068586" y="17060"/>
            <a:chExt cx="1919536" cy="1919536"/>
          </a:xfrm>
          <a:solidFill>
            <a:schemeClr val="accent3"/>
          </a:solidFill>
        </p:grpSpPr>
        <p:sp>
          <p:nvSpPr>
            <p:cNvPr id="8" name="Rectangle 7"/>
            <p:cNvSpPr/>
            <p:nvPr userDrawn="1"/>
          </p:nvSpPr>
          <p:spPr>
            <a:xfrm>
              <a:off x="6068586" y="17060"/>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rot="5400000">
              <a:off x="6546519" y="494994"/>
              <a:ext cx="1919536" cy="963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texte 4"/>
          <p:cNvSpPr>
            <a:spLocks noGrp="1"/>
          </p:cNvSpPr>
          <p:nvPr>
            <p:ph type="body" sz="quarter" idx="22" hasCustomPrompt="1"/>
          </p:nvPr>
        </p:nvSpPr>
        <p:spPr>
          <a:xfrm>
            <a:off x="0" y="131031"/>
            <a:ext cx="3441987" cy="3441985"/>
          </a:xfrm>
          <a:noFill/>
          <a:ln>
            <a:noFill/>
          </a:ln>
        </p:spPr>
        <p:txBody>
          <a:bodyPr anchor="ctr">
            <a:normAutofit/>
          </a:bodyPr>
          <a:lstStyle>
            <a:lvl1pPr algn="ctr">
              <a:defRPr sz="16000" b="0" u="none">
                <a:solidFill>
                  <a:schemeClr val="bg1"/>
                </a:solidFill>
              </a:defRPr>
            </a:lvl1pPr>
          </a:lstStyle>
          <a:p>
            <a:pPr lvl="0"/>
            <a:r>
              <a:rPr lang="fr-FR" dirty="0" smtClean="0"/>
              <a:t>X</a:t>
            </a:r>
            <a:endParaRPr lang="fr-FR" dirty="0"/>
          </a:p>
        </p:txBody>
      </p:sp>
      <p:sp>
        <p:nvSpPr>
          <p:cNvPr id="11" name="Espace réservé du texte 22"/>
          <p:cNvSpPr>
            <a:spLocks noGrp="1"/>
          </p:cNvSpPr>
          <p:nvPr>
            <p:ph type="body" sz="quarter" idx="21" hasCustomPrompt="1"/>
          </p:nvPr>
        </p:nvSpPr>
        <p:spPr>
          <a:xfrm>
            <a:off x="4151784" y="4509121"/>
            <a:ext cx="7448118" cy="1440160"/>
          </a:xfrm>
        </p:spPr>
        <p:txBody>
          <a:bodyPr anchor="ctr" anchorCtr="0">
            <a:normAutofit/>
          </a:bodyPr>
          <a:lstStyle>
            <a:lvl1pPr algn="l">
              <a:lnSpc>
                <a:spcPct val="100000"/>
              </a:lnSpc>
              <a:spcBef>
                <a:spcPts val="0"/>
              </a:spcBef>
              <a:spcAft>
                <a:spcPts val="3000"/>
              </a:spcAft>
              <a:defRPr sz="3200" cap="none" baseline="0">
                <a:solidFill>
                  <a:schemeClr val="accent3"/>
                </a:solidFill>
              </a:defRPr>
            </a:lvl1pPr>
            <a:lvl2pPr>
              <a:defRPr sz="1400">
                <a:solidFill>
                  <a:schemeClr val="accent3"/>
                </a:solidFill>
              </a:defRPr>
            </a:lvl2pPr>
            <a:lvl3pPr marL="266693" indent="0">
              <a:buNone/>
              <a:defRPr/>
            </a:lvl3pPr>
          </a:lstStyle>
          <a:p>
            <a:pPr lvl="0"/>
            <a:r>
              <a:rPr lang="fr-FR" dirty="0" smtClean="0"/>
              <a:t>TITRE DE CHAPITRE SUR UNE OU DEUX LIGNES DE TEXTE, TEXTE</a:t>
            </a:r>
          </a:p>
        </p:txBody>
      </p:sp>
      <p:pic>
        <p:nvPicPr>
          <p:cNvPr id="13" name="Image 12"/>
          <p:cNvPicPr>
            <a:picLocks noChangeAspect="1"/>
          </p:cNvPicPr>
          <p:nvPr userDrawn="1"/>
        </p:nvPicPr>
        <p:blipFill>
          <a:blip r:embed="rId2"/>
          <a:stretch>
            <a:fillRect/>
          </a:stretch>
        </p:blipFill>
        <p:spPr>
          <a:xfrm>
            <a:off x="7752185" y="908720"/>
            <a:ext cx="3637980" cy="13759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360643" y="6070600"/>
            <a:ext cx="478773" cy="166712"/>
          </a:xfrm>
          <a:prstGeom prst="rect">
            <a:avLst/>
          </a:prstGeom>
        </p:spPr>
        <p:txBody>
          <a:bodyPr wrap="square" lIns="0" tIns="0" rIns="0" bIns="0">
            <a:spAutoFit/>
          </a:bodyPr>
          <a:lstStyle>
            <a:lvl1pPr algn="r">
              <a:defRPr lang="fr-FR" sz="1200" b="1" i="0" spc="-5" smtClean="0">
                <a:solidFill>
                  <a:srgbClr val="FF0000"/>
                </a:solidFill>
                <a:latin typeface="Arial"/>
                <a:cs typeface="Arial"/>
              </a:defRPr>
            </a:lvl1pPr>
          </a:lstStyle>
          <a:p>
            <a:pPr marL="12700">
              <a:lnSpc>
                <a:spcPts val="1309"/>
              </a:lnSpc>
            </a:pPr>
            <a:fld id="{B6F15528-21DE-4FAA-801E-634DDDAF4B2B}" type="slidenum">
              <a:rPr lang="uk-UA" smtClean="0"/>
              <a:pPr marL="12700">
                <a:lnSpc>
                  <a:spcPts val="1309"/>
                </a:lnSpc>
              </a:pPr>
              <a:t>‹N°›</a:t>
            </a:fld>
            <a:endParaRPr lang="uk-UA" dirty="0"/>
          </a:p>
        </p:txBody>
      </p:sp>
      <p:sp>
        <p:nvSpPr>
          <p:cNvPr id="10" name="Espace réservé de la date 9"/>
          <p:cNvSpPr>
            <a:spLocks noGrp="1"/>
          </p:cNvSpPr>
          <p:nvPr>
            <p:ph type="dt" sz="half" idx="2"/>
          </p:nvPr>
        </p:nvSpPr>
        <p:spPr>
          <a:xfrm>
            <a:off x="1048581" y="6386287"/>
            <a:ext cx="654931" cy="157341"/>
          </a:xfrm>
          <a:prstGeom prst="rect">
            <a:avLst/>
          </a:prstGeom>
        </p:spPr>
        <p:txBody>
          <a:bodyPr vert="horz" lIns="0" tIns="0" rIns="0" bIns="0" rtlCol="0" anchor="t" anchorCtr="0"/>
          <a:lstStyle>
            <a:lvl1pPr>
              <a:defRPr lang="fr-FR" sz="900" b="0" i="0" spc="-5" smtClean="0">
                <a:solidFill>
                  <a:schemeClr val="accent3"/>
                </a:solidFill>
                <a:latin typeface="Arial"/>
                <a:cs typeface="Arial"/>
              </a:defRPr>
            </a:lvl1pPr>
          </a:lstStyle>
          <a:p>
            <a:pPr marL="12700">
              <a:lnSpc>
                <a:spcPts val="1011"/>
              </a:lnSpc>
            </a:pPr>
            <a:fld id="{50AB67D2-3780-7A41-BC08-8A1ABCE1AED6}" type="datetime1">
              <a:rPr lang="fr-FR" smtClean="0"/>
              <a:t>29/06/2021</a:t>
            </a:fld>
            <a:endParaRPr lang="mr-IN" dirty="0"/>
          </a:p>
        </p:txBody>
      </p:sp>
      <p:sp>
        <p:nvSpPr>
          <p:cNvPr id="15" name="Espace réservé du titre 14"/>
          <p:cNvSpPr>
            <a:spLocks noGrp="1"/>
          </p:cNvSpPr>
          <p:nvPr>
            <p:ph type="title"/>
          </p:nvPr>
        </p:nvSpPr>
        <p:spPr>
          <a:xfrm>
            <a:off x="767408" y="188640"/>
            <a:ext cx="10297144" cy="1008111"/>
          </a:xfrm>
          <a:prstGeom prst="rect">
            <a:avLst/>
          </a:prstGeom>
        </p:spPr>
        <p:txBody>
          <a:bodyPr vert="horz" lIns="91440" tIns="45720" rIns="91440" bIns="45720" rtlCol="0" anchor="ctr">
            <a:normAutofit/>
          </a:bodyPr>
          <a:lstStyle/>
          <a:p>
            <a:r>
              <a:rPr lang="fr-FR" dirty="0"/>
              <a:t>Titre de </a:t>
            </a:r>
            <a:r>
              <a:rPr lang="fr-FR" dirty="0" smtClean="0"/>
              <a:t>page</a:t>
            </a:r>
            <a:endParaRPr lang="fr-FR" dirty="0"/>
          </a:p>
        </p:txBody>
      </p:sp>
      <p:sp>
        <p:nvSpPr>
          <p:cNvPr id="16" name="Espace réservé du texte 15"/>
          <p:cNvSpPr>
            <a:spLocks noGrp="1"/>
          </p:cNvSpPr>
          <p:nvPr>
            <p:ph type="body" idx="1"/>
          </p:nvPr>
        </p:nvSpPr>
        <p:spPr>
          <a:xfrm>
            <a:off x="767408" y="1711329"/>
            <a:ext cx="10541000" cy="3752699"/>
          </a:xfrm>
          <a:prstGeom prst="rect">
            <a:avLst/>
          </a:prstGeom>
        </p:spPr>
        <p:txBody>
          <a:bodyPr vert="horz" lIns="91440" tIns="0" rIns="91440" bIns="45720" rtlCol="0">
            <a:normAutofit/>
          </a:bodyPr>
          <a:lstStyle/>
          <a:p>
            <a:pPr lvl="0"/>
            <a:r>
              <a:rPr lang="fr-FR" dirty="0" smtClean="0"/>
              <a:t>TITRE DE NIVEAU 1</a:t>
            </a:r>
          </a:p>
          <a:p>
            <a:pPr lvl="1"/>
            <a:r>
              <a:rPr lang="fr-FR" dirty="0" smtClean="0"/>
              <a:t>Texte de niveau 1</a:t>
            </a:r>
          </a:p>
          <a:p>
            <a:pPr lvl="2"/>
            <a:r>
              <a:rPr lang="fr-FR" dirty="0" smtClean="0"/>
              <a:t>Texte de niveau 2</a:t>
            </a:r>
          </a:p>
          <a:p>
            <a:pPr lvl="3"/>
            <a:r>
              <a:rPr lang="fr-FR" dirty="0" smtClean="0"/>
              <a:t>Quatrième niveau</a:t>
            </a:r>
          </a:p>
          <a:p>
            <a:pPr lvl="4"/>
            <a:r>
              <a:rPr lang="fr-FR" dirty="0" smtClean="0"/>
              <a:t>Cinquième niveau</a:t>
            </a:r>
            <a:endParaRPr lang="fr-FR" dirty="0"/>
          </a:p>
        </p:txBody>
      </p:sp>
      <p:grpSp>
        <p:nvGrpSpPr>
          <p:cNvPr id="3" name="Grouper 2"/>
          <p:cNvGrpSpPr/>
          <p:nvPr userDrawn="1"/>
        </p:nvGrpSpPr>
        <p:grpSpPr>
          <a:xfrm>
            <a:off x="327872" y="5994140"/>
            <a:ext cx="531204" cy="531204"/>
            <a:chOff x="378383" y="5978023"/>
            <a:chExt cx="531204" cy="531204"/>
          </a:xfrm>
        </p:grpSpPr>
        <p:sp>
          <p:nvSpPr>
            <p:cNvPr id="20" name="Rectangle 19"/>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21" name="Rectangle 20"/>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cxnSp>
        <p:nvCxnSpPr>
          <p:cNvPr id="5" name="Connecteur droit 4"/>
          <p:cNvCxnSpPr>
            <a:stCxn id="10" idx="3"/>
          </p:cNvCxnSpPr>
          <p:nvPr userDrawn="1"/>
        </p:nvCxnSpPr>
        <p:spPr>
          <a:xfrm>
            <a:off x="1703512" y="6464958"/>
            <a:ext cx="7826756" cy="4395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11762663" y="191683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8"/>
          <a:stretch>
            <a:fillRect/>
          </a:stretch>
        </p:blipFill>
        <p:spPr>
          <a:xfrm>
            <a:off x="9797425" y="5747650"/>
            <a:ext cx="1981200" cy="749300"/>
          </a:xfrm>
          <a:prstGeom prst="rect">
            <a:avLst/>
          </a:prstGeom>
        </p:spPr>
      </p:pic>
    </p:spTree>
    <p:extLst>
      <p:ext uri="{BB962C8B-B14F-4D97-AF65-F5344CB8AC3E}">
        <p14:creationId xmlns:p14="http://schemas.microsoft.com/office/powerpoint/2010/main" val="32985173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60" r:id="rId3"/>
    <p:sldLayoutId id="2147483763" r:id="rId4"/>
    <p:sldLayoutId id="2147483764" r:id="rId5"/>
    <p:sldLayoutId id="2147483762" r:id="rId6"/>
    <p:sldLayoutId id="2147483761"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5" r:id="rId17"/>
    <p:sldLayoutId id="2147483776" r:id="rId18"/>
    <p:sldLayoutId id="2147483777" r:id="rId19"/>
    <p:sldLayoutId id="2147483778" r:id="rId20"/>
    <p:sldLayoutId id="2147483779" r:id="rId21"/>
    <p:sldLayoutId id="2147483780" r:id="rId22"/>
    <p:sldLayoutId id="2147483774" r:id="rId23"/>
    <p:sldLayoutId id="2147483783" r:id="rId24"/>
    <p:sldLayoutId id="2147483784" r:id="rId25"/>
    <p:sldLayoutId id="2147483785" r:id="rId26"/>
  </p:sldLayoutIdLst>
  <p:timing>
    <p:tnLst>
      <p:par>
        <p:cTn id="1" dur="indefinite" restart="never" nodeType="tmRoot"/>
      </p:par>
    </p:tnLst>
  </p:timing>
  <p:hf hdr="0" ftr="0"/>
  <p:txStyles>
    <p:titleStyle>
      <a:lvl1pPr eaLnBrk="1" fontAlgn="auto" hangingPunct="1">
        <a:defRPr sz="2600" b="1" cap="all" baseline="0">
          <a:solidFill>
            <a:schemeClr val="accent3"/>
          </a:solidFill>
          <a:latin typeface="+mj-lt"/>
          <a:ea typeface="+mj-ea"/>
          <a:cs typeface="+mj-cs"/>
        </a:defRPr>
      </a:lvl1pPr>
    </p:titleStyle>
    <p:body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bodyStyle>
    <p:other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otherStyle>
  </p:txStyles>
  <p:extLst mod="1">
    <p:ext uri="{27BBF7A9-308A-43DC-89C8-2F10F3537804}">
      <p15:sldGuideLst xmlns:p15="http://schemas.microsoft.com/office/powerpoint/2012/main" xmlns="">
        <p15:guide id="1" orient="horz" pos="1079" userDrawn="1">
          <p15:clr>
            <a:srgbClr val="F26B43"/>
          </p15:clr>
        </p15:guide>
        <p15:guide id="2" pos="5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6.xml"/><Relationship Id="rId6" Type="http://schemas.openxmlformats.org/officeDocument/2006/relationships/image" Target="../media/image74.jpeg"/><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image" Target="../media/image72.jpe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18.png"/><Relationship Id="rId15" Type="http://schemas.openxmlformats.org/officeDocument/2006/relationships/image" Target="../media/image36.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26.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26.png"/><Relationship Id="rId4" Type="http://schemas.openxmlformats.org/officeDocument/2006/relationships/image" Target="../media/image42.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18"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33.png"/><Relationship Id="rId12" Type="http://schemas.openxmlformats.org/officeDocument/2006/relationships/image" Target="../media/image27.png"/><Relationship Id="rId17" Type="http://schemas.openxmlformats.org/officeDocument/2006/relationships/image" Target="../media/image49.jpeg"/><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0.png"/><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19.jpeg"/><Relationship Id="rId9" Type="http://schemas.openxmlformats.org/officeDocument/2006/relationships/image" Target="../media/image17.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mailto:cyprien.noble@croix-rouge.fr" TargetMode="External"/><Relationship Id="rId3" Type="http://schemas.openxmlformats.org/officeDocument/2006/relationships/image" Target="../media/image52.png"/><Relationship Id="rId7" Type="http://schemas.openxmlformats.org/officeDocument/2006/relationships/hyperlink" Target="mailto:helene.valletriviere@croix-rouge.f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mailto:laura.tridoux@croix-rouge.fr" TargetMode="External"/><Relationship Id="rId5" Type="http://schemas.openxmlformats.org/officeDocument/2006/relationships/image" Target="../media/image54.emf"/><Relationship Id="rId4" Type="http://schemas.openxmlformats.org/officeDocument/2006/relationships/image" Target="../media/image53.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2.png"/><Relationship Id="rId18" Type="http://schemas.openxmlformats.org/officeDocument/2006/relationships/image" Target="../media/image66.jpeg"/><Relationship Id="rId3" Type="http://schemas.openxmlformats.org/officeDocument/2006/relationships/image" Target="../media/image14.png"/><Relationship Id="rId21" Type="http://schemas.openxmlformats.org/officeDocument/2006/relationships/image" Target="../media/image68.jpe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65.png"/><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29.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7.jpeg"/><Relationship Id="rId4" Type="http://schemas.openxmlformats.org/officeDocument/2006/relationships/image" Target="../media/image55.jpe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0077" r="20077"/>
          <a:stretch>
            <a:fillRect/>
          </a:stretch>
        </p:blipFill>
        <p:spPr/>
      </p:pic>
      <p:grpSp>
        <p:nvGrpSpPr>
          <p:cNvPr id="3" name="Grouper 2"/>
          <p:cNvGrpSpPr/>
          <p:nvPr/>
        </p:nvGrpSpPr>
        <p:grpSpPr>
          <a:xfrm rot="5400000">
            <a:off x="269401" y="260648"/>
            <a:ext cx="531204" cy="531204"/>
            <a:chOff x="378383" y="5978023"/>
            <a:chExt cx="531204" cy="531204"/>
          </a:xfrm>
        </p:grpSpPr>
        <p:sp>
          <p:nvSpPr>
            <p:cNvPr id="4" name="Rectangle 3"/>
            <p:cNvSpPr/>
            <p:nvPr userDrawn="1"/>
          </p:nvSpPr>
          <p:spPr>
            <a:xfrm>
              <a:off x="378383" y="597802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sp>
          <p:nvSpPr>
            <p:cNvPr id="5" name="Rectangle 4"/>
            <p:cNvSpPr/>
            <p:nvPr userDrawn="1"/>
          </p:nvSpPr>
          <p:spPr>
            <a:xfrm rot="16200000">
              <a:off x="535973" y="6135613"/>
              <a:ext cx="216024" cy="531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a:p>
          </p:txBody>
        </p:sp>
      </p:grpSp>
      <p:sp>
        <p:nvSpPr>
          <p:cNvPr id="6" name="Rectangle 5"/>
          <p:cNvSpPr/>
          <p:nvPr/>
        </p:nvSpPr>
        <p:spPr>
          <a:xfrm>
            <a:off x="289641" y="1013971"/>
            <a:ext cx="45719" cy="551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89641" y="6506774"/>
            <a:ext cx="580635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4"/>
          <p:cNvSpPr txBox="1">
            <a:spLocks/>
          </p:cNvSpPr>
          <p:nvPr/>
        </p:nvSpPr>
        <p:spPr>
          <a:xfrm>
            <a:off x="6661280" y="1916832"/>
            <a:ext cx="5019794" cy="1152128"/>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2400" kern="0" cap="none" dirty="0" smtClean="0">
                <a:solidFill>
                  <a:schemeClr val="tx1">
                    <a:lumMod val="65000"/>
                    <a:lumOff val="35000"/>
                  </a:schemeClr>
                </a:solidFill>
                <a:latin typeface="+mn-lt"/>
              </a:rPr>
              <a:t>Présentation du programme</a:t>
            </a:r>
          </a:p>
        </p:txBody>
      </p:sp>
      <p:pic>
        <p:nvPicPr>
          <p:cNvPr id="10" name="Picture 2" descr="C:\Users\noblec\Desktop\Croix-Rouge Mobilités\Communication\Identité graphique\Logos\Logo_Base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597" y="2708919"/>
            <a:ext cx="4628477" cy="172819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oblec\Desktop\Croix-Rouge Mobilités\Partenariats\Fondation MACIF\Logo Fondation Macif\LOGO_FONDATION_CMJN_NOUVELLE_BASE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2064" y="5296457"/>
            <a:ext cx="1301618" cy="873597"/>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itre 14"/>
          <p:cNvSpPr txBox="1">
            <a:spLocks/>
          </p:cNvSpPr>
          <p:nvPr/>
        </p:nvSpPr>
        <p:spPr>
          <a:xfrm>
            <a:off x="6656298" y="4077072"/>
            <a:ext cx="5344357" cy="1152128"/>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800" kern="0" cap="none" dirty="0" smtClean="0">
                <a:solidFill>
                  <a:schemeClr val="tx1">
                    <a:lumMod val="65000"/>
                    <a:lumOff val="35000"/>
                  </a:schemeClr>
                </a:solidFill>
                <a:latin typeface="+mn-lt"/>
              </a:rPr>
              <a:t>29 juin 2021 – </a:t>
            </a:r>
            <a:r>
              <a:rPr lang="fr-FR" sz="1800" kern="0" cap="none" dirty="0" smtClean="0">
                <a:solidFill>
                  <a:schemeClr val="tx1">
                    <a:lumMod val="65000"/>
                    <a:lumOff val="35000"/>
                  </a:schemeClr>
                </a:solidFill>
                <a:latin typeface="+mn-lt"/>
              </a:rPr>
              <a:t>Webinaire Mobilité Solidaire</a:t>
            </a:r>
            <a:endParaRPr lang="fr-FR" sz="1800" kern="0" cap="none" dirty="0" smtClean="0">
              <a:solidFill>
                <a:schemeClr val="tx1">
                  <a:lumMod val="65000"/>
                  <a:lumOff val="35000"/>
                </a:schemeClr>
              </a:solidFill>
              <a:latin typeface="+mn-lt"/>
            </a:endParaRPr>
          </a:p>
        </p:txBody>
      </p:sp>
      <p:pic>
        <p:nvPicPr>
          <p:cNvPr id="1026" name="Picture 2" descr="Z:\Croix-Rouge Mobilités\Partenariats nationaux\ADEME\LogoAdeme2020_FR_RV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2484" y="5250874"/>
            <a:ext cx="845844" cy="964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noblec\Desktop\logo-FR-ki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6097" y="4954766"/>
            <a:ext cx="2524519" cy="135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20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4232" y="332656"/>
            <a:ext cx="3744416"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Espace réservé pour une image  18"/>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1705" r="11705"/>
          <a:stretch>
            <a:fillRect/>
          </a:stretch>
        </p:blipFill>
        <p:spPr/>
      </p:pic>
      <p:sp>
        <p:nvSpPr>
          <p:cNvPr id="3" name="Espace réservé du texte 2"/>
          <p:cNvSpPr>
            <a:spLocks noGrp="1"/>
          </p:cNvSpPr>
          <p:nvPr>
            <p:ph type="body" sz="quarter" idx="22"/>
          </p:nvPr>
        </p:nvSpPr>
        <p:spPr>
          <a:xfrm>
            <a:off x="8083265" y="1700808"/>
            <a:ext cx="3773375" cy="1127848"/>
          </a:xfrm>
        </p:spPr>
        <p:txBody>
          <a:bodyPr anchor="t" anchorCtr="0"/>
          <a:lstStyle/>
          <a:p>
            <a:r>
              <a:rPr lang="fr-FR" sz="2800" dirty="0" smtClean="0"/>
              <a:t>MERCI POUR VOTRE</a:t>
            </a:r>
            <a:r>
              <a:rPr lang="fr-FR" sz="2800" dirty="0"/>
              <a:t> </a:t>
            </a:r>
            <a:r>
              <a:rPr lang="fr-FR" sz="2800" dirty="0" smtClean="0"/>
              <a:t>ATTENTION !</a:t>
            </a:r>
            <a:endParaRPr lang="fr-FR" sz="2800" dirty="0"/>
          </a:p>
        </p:txBody>
      </p:sp>
      <p:grpSp>
        <p:nvGrpSpPr>
          <p:cNvPr id="4" name="Grouper 3"/>
          <p:cNvGrpSpPr/>
          <p:nvPr/>
        </p:nvGrpSpPr>
        <p:grpSpPr>
          <a:xfrm>
            <a:off x="1364315" y="908720"/>
            <a:ext cx="5147698" cy="5147698"/>
            <a:chOff x="1241470" y="500151"/>
            <a:chExt cx="5484832" cy="5484832"/>
          </a:xfrm>
        </p:grpSpPr>
        <p:grpSp>
          <p:nvGrpSpPr>
            <p:cNvPr id="5" name="Grouper 4"/>
            <p:cNvGrpSpPr/>
            <p:nvPr userDrawn="1"/>
          </p:nvGrpSpPr>
          <p:grpSpPr>
            <a:xfrm>
              <a:off x="1253694" y="500151"/>
              <a:ext cx="5472608" cy="5484832"/>
              <a:chOff x="1253694" y="500151"/>
              <a:chExt cx="5472608" cy="5484832"/>
            </a:xfrm>
          </p:grpSpPr>
          <p:grpSp>
            <p:nvGrpSpPr>
              <p:cNvPr id="13" name="Grouper 12"/>
              <p:cNvGrpSpPr/>
              <p:nvPr userDrawn="1"/>
            </p:nvGrpSpPr>
            <p:grpSpPr>
              <a:xfrm>
                <a:off x="1253694" y="500151"/>
                <a:ext cx="1085076" cy="1085076"/>
                <a:chOff x="2749181" y="1213568"/>
                <a:chExt cx="988528" cy="988528"/>
              </a:xfrm>
            </p:grpSpPr>
            <p:sp>
              <p:nvSpPr>
                <p:cNvPr id="17" name="Rectangle 16"/>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r 13"/>
              <p:cNvGrpSpPr/>
              <p:nvPr userDrawn="1"/>
            </p:nvGrpSpPr>
            <p:grpSpPr>
              <a:xfrm rot="10800000">
                <a:off x="5641226" y="4899907"/>
                <a:ext cx="1085076" cy="1085076"/>
                <a:chOff x="2749181" y="1213568"/>
                <a:chExt cx="988528" cy="988528"/>
              </a:xfrm>
            </p:grpSpPr>
            <p:sp>
              <p:nvSpPr>
                <p:cNvPr id="15" name="Rectangle 14"/>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 name="Grouper 5"/>
            <p:cNvGrpSpPr/>
            <p:nvPr userDrawn="1"/>
          </p:nvGrpSpPr>
          <p:grpSpPr>
            <a:xfrm rot="16200000">
              <a:off x="1247582" y="500151"/>
              <a:ext cx="5472608" cy="5484832"/>
              <a:chOff x="1253694" y="500151"/>
              <a:chExt cx="5472608" cy="5484832"/>
            </a:xfrm>
          </p:grpSpPr>
          <p:grpSp>
            <p:nvGrpSpPr>
              <p:cNvPr id="7" name="Grouper 6"/>
              <p:cNvGrpSpPr/>
              <p:nvPr userDrawn="1"/>
            </p:nvGrpSpPr>
            <p:grpSpPr>
              <a:xfrm>
                <a:off x="1253694" y="500151"/>
                <a:ext cx="1085076" cy="1085076"/>
                <a:chOff x="2749181" y="1213568"/>
                <a:chExt cx="988528" cy="988528"/>
              </a:xfrm>
            </p:grpSpPr>
            <p:sp>
              <p:nvSpPr>
                <p:cNvPr id="11" name="Rectangle 10"/>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r 7"/>
              <p:cNvGrpSpPr/>
              <p:nvPr userDrawn="1"/>
            </p:nvGrpSpPr>
            <p:grpSpPr>
              <a:xfrm rot="10800000">
                <a:off x="5641226" y="4899907"/>
                <a:ext cx="1085076" cy="1085076"/>
                <a:chOff x="2749181" y="1213568"/>
                <a:chExt cx="988528" cy="988528"/>
              </a:xfrm>
            </p:grpSpPr>
            <p:sp>
              <p:nvSpPr>
                <p:cNvPr id="9" name="Rectangle 8"/>
                <p:cNvSpPr/>
                <p:nvPr userDrawn="1"/>
              </p:nvSpPr>
              <p:spPr>
                <a:xfrm>
                  <a:off x="2749181" y="1213568"/>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rot="16200000">
                  <a:off x="3158737" y="804013"/>
                  <a:ext cx="169416" cy="988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404664"/>
            <a:ext cx="3832613" cy="11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descr="C:\Users\noblec\Desktop\Croix-Rouge Mobilités\Partenariats\Fondation MACIF\Logo Fondation Macif\LOGO_FONDATION_CMJN_NOUVELLE_BASEL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6750" y="5789336"/>
            <a:ext cx="1096617" cy="7360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witter — Wikipé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746" y="3593578"/>
            <a:ext cx="322113" cy="26198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8675952" y="3573016"/>
            <a:ext cx="1524776" cy="276999"/>
          </a:xfrm>
          <a:prstGeom prst="rect">
            <a:avLst/>
          </a:prstGeom>
        </p:spPr>
        <p:txBody>
          <a:bodyPr wrap="none">
            <a:spAutoFit/>
          </a:bodyPr>
          <a:lstStyle/>
          <a:p>
            <a:r>
              <a:rPr lang="fr-FR" sz="1200" b="1" dirty="0" smtClean="0">
                <a:solidFill>
                  <a:srgbClr val="667385"/>
                </a:solidFill>
              </a:rPr>
              <a:t>@</a:t>
            </a:r>
            <a:r>
              <a:rPr lang="fr-FR" sz="1200" b="1" dirty="0" err="1" smtClean="0">
                <a:solidFill>
                  <a:srgbClr val="667385"/>
                </a:solidFill>
              </a:rPr>
              <a:t>CroixRougeMob</a:t>
            </a:r>
            <a:endParaRPr lang="fr-FR" sz="1200" b="1" dirty="0">
              <a:solidFill>
                <a:srgbClr val="667385"/>
              </a:solidFill>
            </a:endParaRPr>
          </a:p>
        </p:txBody>
      </p:sp>
      <p:pic>
        <p:nvPicPr>
          <p:cNvPr id="26" name="Picture 4" descr="croix-rouge-logo - Ville de Hégenhei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8537" y="2996952"/>
            <a:ext cx="1054830" cy="629749"/>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8184232" y="2636912"/>
            <a:ext cx="3672408" cy="276999"/>
          </a:xfrm>
          <a:prstGeom prst="rect">
            <a:avLst/>
          </a:prstGeom>
          <a:noFill/>
        </p:spPr>
        <p:txBody>
          <a:bodyPr wrap="square" rtlCol="0">
            <a:spAutoFit/>
          </a:bodyPr>
          <a:lstStyle/>
          <a:p>
            <a:r>
              <a:rPr lang="fr-FR" sz="1200" b="1" dirty="0" smtClean="0">
                <a:solidFill>
                  <a:schemeClr val="tx1">
                    <a:lumMod val="65000"/>
                    <a:lumOff val="35000"/>
                  </a:schemeClr>
                </a:solidFill>
              </a:rPr>
              <a:t>Suivez l’actualité de Croix-Rouge Mobilités sur :</a:t>
            </a:r>
            <a:endParaRPr lang="fr-FR" sz="1200" b="1" dirty="0">
              <a:solidFill>
                <a:schemeClr val="tx1">
                  <a:lumMod val="65000"/>
                  <a:lumOff val="35000"/>
                </a:schemeClr>
              </a:solidFill>
            </a:endParaRPr>
          </a:p>
        </p:txBody>
      </p:sp>
      <p:sp>
        <p:nvSpPr>
          <p:cNvPr id="30" name="Rectangle 29"/>
          <p:cNvSpPr/>
          <p:nvPr/>
        </p:nvSpPr>
        <p:spPr>
          <a:xfrm>
            <a:off x="8688288" y="3133678"/>
            <a:ext cx="1583190" cy="276999"/>
          </a:xfrm>
          <a:prstGeom prst="rect">
            <a:avLst/>
          </a:prstGeom>
        </p:spPr>
        <p:txBody>
          <a:bodyPr wrap="none">
            <a:spAutoFit/>
          </a:bodyPr>
          <a:lstStyle/>
          <a:p>
            <a:r>
              <a:rPr lang="fr-FR" sz="1200" b="1" dirty="0" smtClean="0">
                <a:solidFill>
                  <a:srgbClr val="667385"/>
                </a:solidFill>
              </a:rPr>
              <a:t>www.croix-rouge.fr</a:t>
            </a:r>
            <a:endParaRPr lang="fr-FR" sz="1200" b="1" dirty="0">
              <a:solidFill>
                <a:srgbClr val="667385"/>
              </a:solidFill>
            </a:endParaRPr>
          </a:p>
        </p:txBody>
      </p:sp>
      <p:pic>
        <p:nvPicPr>
          <p:cNvPr id="34" name="Picture 2" descr="Z:\Croix-Rouge Mobilités\Partenariats nationaux\ADEME\LogoAdeme2020_FR_RV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2604" y="5789336"/>
            <a:ext cx="708419" cy="8080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noblec\Desktop\logo-FR-kit-c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0193" y="5533027"/>
            <a:ext cx="2092471" cy="1122735"/>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6240" y="4857348"/>
            <a:ext cx="432827" cy="432827"/>
          </a:xfrm>
          <a:prstGeom prst="rect">
            <a:avLst/>
          </a:prstGeom>
        </p:spPr>
      </p:pic>
      <p:sp>
        <p:nvSpPr>
          <p:cNvPr id="36" name="Rectangle 35"/>
          <p:cNvSpPr/>
          <p:nvPr/>
        </p:nvSpPr>
        <p:spPr>
          <a:xfrm>
            <a:off x="8727045" y="4961608"/>
            <a:ext cx="2012089" cy="276999"/>
          </a:xfrm>
          <a:prstGeom prst="rect">
            <a:avLst/>
          </a:prstGeom>
        </p:spPr>
        <p:txBody>
          <a:bodyPr wrap="none">
            <a:spAutoFit/>
          </a:bodyPr>
          <a:lstStyle/>
          <a:p>
            <a:r>
              <a:rPr lang="fr-FR" sz="1200" b="1" dirty="0" smtClean="0">
                <a:solidFill>
                  <a:srgbClr val="667385"/>
                </a:solidFill>
              </a:rPr>
              <a:t>mobilites@croix-rouge.fr</a:t>
            </a:r>
            <a:endParaRPr lang="fr-FR" sz="1200" b="1" dirty="0">
              <a:solidFill>
                <a:srgbClr val="667385"/>
              </a:solidFill>
            </a:endParaRPr>
          </a:p>
        </p:txBody>
      </p:sp>
      <p:sp>
        <p:nvSpPr>
          <p:cNvPr id="37" name="ZoneTexte 36"/>
          <p:cNvSpPr txBox="1"/>
          <p:nvPr/>
        </p:nvSpPr>
        <p:spPr>
          <a:xfrm>
            <a:off x="8256240" y="4581128"/>
            <a:ext cx="3672408" cy="276999"/>
          </a:xfrm>
          <a:prstGeom prst="rect">
            <a:avLst/>
          </a:prstGeom>
          <a:noFill/>
        </p:spPr>
        <p:txBody>
          <a:bodyPr wrap="square" rtlCol="0">
            <a:spAutoFit/>
          </a:bodyPr>
          <a:lstStyle/>
          <a:p>
            <a:r>
              <a:rPr lang="fr-FR" sz="1200" b="1" dirty="0" smtClean="0">
                <a:solidFill>
                  <a:schemeClr val="tx1">
                    <a:lumMod val="65000"/>
                    <a:lumOff val="35000"/>
                  </a:schemeClr>
                </a:solidFill>
              </a:rPr>
              <a:t>Contact :</a:t>
            </a:r>
            <a:endParaRPr lang="fr-FR" sz="1200" b="1" dirty="0">
              <a:solidFill>
                <a:schemeClr val="tx1">
                  <a:lumMod val="65000"/>
                  <a:lumOff val="35000"/>
                </a:schemeClr>
              </a:solidFill>
            </a:endParaRPr>
          </a:p>
        </p:txBody>
      </p:sp>
      <p:pic>
        <p:nvPicPr>
          <p:cNvPr id="20" name="Picture 2" descr="C:\Users\noblec\Desktop\picto-linkedi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6550" y="4005064"/>
            <a:ext cx="328309" cy="32830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8675680" y="4016097"/>
            <a:ext cx="1819729" cy="276999"/>
          </a:xfrm>
          <a:prstGeom prst="rect">
            <a:avLst/>
          </a:prstGeom>
        </p:spPr>
        <p:txBody>
          <a:bodyPr wrap="none">
            <a:spAutoFit/>
          </a:bodyPr>
          <a:lstStyle/>
          <a:p>
            <a:r>
              <a:rPr lang="fr-FR" sz="1200" b="1" dirty="0" smtClean="0">
                <a:solidFill>
                  <a:srgbClr val="667385"/>
                </a:solidFill>
              </a:rPr>
              <a:t>Croix-Rouge Mobilités</a:t>
            </a:r>
            <a:endParaRPr lang="fr-FR" sz="1200" b="1" dirty="0">
              <a:solidFill>
                <a:srgbClr val="667385"/>
              </a:solidFill>
            </a:endParaRPr>
          </a:p>
        </p:txBody>
      </p:sp>
    </p:spTree>
    <p:extLst>
      <p:ext uri="{BB962C8B-B14F-4D97-AF65-F5344CB8AC3E}">
        <p14:creationId xmlns:p14="http://schemas.microsoft.com/office/powerpoint/2010/main" val="327703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noblec\Desktop\4296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422" y="1918257"/>
            <a:ext cx="1846122" cy="1846122"/>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p:cNvSpPr>
            <a:spLocks noGrp="1"/>
          </p:cNvSpPr>
          <p:nvPr>
            <p:ph type="title"/>
          </p:nvPr>
        </p:nvSpPr>
        <p:spPr>
          <a:xfrm>
            <a:off x="767408" y="188640"/>
            <a:ext cx="10657184" cy="1008111"/>
          </a:xfrm>
        </p:spPr>
        <p:txBody>
          <a:bodyPr/>
          <a:lstStyle/>
          <a:p>
            <a:r>
              <a:rPr lang="fr-FR" dirty="0" smtClean="0"/>
              <a:t>Innovation sociale + mobilité = Croix-Rouge Mobilités</a:t>
            </a:r>
            <a:endParaRPr lang="fr-FR" dirty="0"/>
          </a:p>
        </p:txBody>
      </p:sp>
      <p:sp>
        <p:nvSpPr>
          <p:cNvPr id="10" name="Espace réservé du numéro de diapositive 9"/>
          <p:cNvSpPr>
            <a:spLocks noGrp="1"/>
          </p:cNvSpPr>
          <p:nvPr>
            <p:ph type="sldNum" sz="quarter" idx="15"/>
          </p:nvPr>
        </p:nvSpPr>
        <p:spPr/>
        <p:txBody>
          <a:bodyPr/>
          <a:lstStyle/>
          <a:p>
            <a:fld id="{B6F15528-21DE-4FAA-801E-634DDDAF4B2B}" type="slidenum">
              <a:rPr lang="uk-UA" smtClean="0"/>
              <a:pPr/>
              <a:t>2</a:t>
            </a:fld>
            <a:endParaRPr lang="uk-UA" dirty="0"/>
          </a:p>
        </p:txBody>
      </p:sp>
      <p:sp>
        <p:nvSpPr>
          <p:cNvPr id="2" name="Espace réservé de la date 1"/>
          <p:cNvSpPr>
            <a:spLocks noGrp="1"/>
          </p:cNvSpPr>
          <p:nvPr>
            <p:ph type="dt" sz="half" idx="14"/>
          </p:nvPr>
        </p:nvSpPr>
        <p:spPr/>
        <p:txBody>
          <a:bodyPr/>
          <a:lstStyle/>
          <a:p>
            <a:pPr marL="12700">
              <a:lnSpc>
                <a:spcPts val="1011"/>
              </a:lnSpc>
            </a:pPr>
            <a:fld id="{CD16A4C8-F008-0E41-9130-EDC4D1BB8388}" type="datetime1">
              <a:rPr lang="fr-FR" smtClean="0"/>
              <a:t>29/06/2021</a:t>
            </a:fld>
            <a:endParaRPr lang="mr-IN" dirty="0"/>
          </a:p>
        </p:txBody>
      </p:sp>
      <p:sp>
        <p:nvSpPr>
          <p:cNvPr id="14" name="Espace réservé du titre 14"/>
          <p:cNvSpPr txBox="1">
            <a:spLocks/>
          </p:cNvSpPr>
          <p:nvPr/>
        </p:nvSpPr>
        <p:spPr>
          <a:xfrm>
            <a:off x="695400" y="1484784"/>
            <a:ext cx="4536504"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800" kern="0" cap="none" dirty="0" smtClean="0">
                <a:solidFill>
                  <a:srgbClr val="667385"/>
                </a:solidFill>
                <a:latin typeface="+mn-lt"/>
              </a:rPr>
              <a:t>2019 : premières expérimentations</a:t>
            </a:r>
          </a:p>
        </p:txBody>
      </p:sp>
      <p:pic>
        <p:nvPicPr>
          <p:cNvPr id="15" name="Picture 2" descr="C:\Users\noblec\Desktop\Croix Rouge Française\Documentation\Logos\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776" y="2348880"/>
            <a:ext cx="1872754" cy="9779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2" descr="image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037" y="2079209"/>
            <a:ext cx="1332203" cy="12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titre 14"/>
          <p:cNvSpPr txBox="1">
            <a:spLocks/>
          </p:cNvSpPr>
          <p:nvPr/>
        </p:nvSpPr>
        <p:spPr>
          <a:xfrm>
            <a:off x="6440275" y="1484784"/>
            <a:ext cx="4552269"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800" kern="0" cap="none" dirty="0" smtClean="0">
                <a:solidFill>
                  <a:srgbClr val="667385"/>
                </a:solidFill>
                <a:latin typeface="+mn-lt"/>
              </a:rPr>
              <a:t>Depuis 2020 : déploiement national</a:t>
            </a:r>
          </a:p>
        </p:txBody>
      </p:sp>
      <p:sp>
        <p:nvSpPr>
          <p:cNvPr id="26" name="Espace réservé du titre 14"/>
          <p:cNvSpPr txBox="1">
            <a:spLocks/>
          </p:cNvSpPr>
          <p:nvPr/>
        </p:nvSpPr>
        <p:spPr>
          <a:xfrm>
            <a:off x="5879976" y="2852936"/>
            <a:ext cx="3472149" cy="1008112"/>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algn="ctr" defTabSz="914400">
              <a:lnSpc>
                <a:spcPct val="110000"/>
              </a:lnSpc>
              <a:spcAft>
                <a:spcPts val="600"/>
              </a:spcAft>
            </a:pPr>
            <a:r>
              <a:rPr lang="fr-FR" sz="1600" kern="0" cap="none" dirty="0" smtClean="0">
                <a:solidFill>
                  <a:schemeClr val="tx2">
                    <a:lumMod val="90000"/>
                    <a:lumOff val="10000"/>
                  </a:schemeClr>
                </a:solidFill>
                <a:latin typeface="+mn-lt"/>
              </a:rPr>
              <a:t>Mission RSO</a:t>
            </a:r>
          </a:p>
        </p:txBody>
      </p:sp>
      <p:sp>
        <p:nvSpPr>
          <p:cNvPr id="28" name="Espace réservé du titre 14"/>
          <p:cNvSpPr txBox="1">
            <a:spLocks/>
          </p:cNvSpPr>
          <p:nvPr/>
        </p:nvSpPr>
        <p:spPr>
          <a:xfrm>
            <a:off x="0" y="3429000"/>
            <a:ext cx="11928648" cy="1224136"/>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algn="ctr" defTabSz="914400">
              <a:spcAft>
                <a:spcPts val="600"/>
              </a:spcAft>
            </a:pPr>
            <a:r>
              <a:rPr lang="fr-FR" sz="2000" kern="0" cap="none" dirty="0" smtClean="0">
                <a:solidFill>
                  <a:srgbClr val="5AB031"/>
                </a:solidFill>
                <a:latin typeface="+mn-lt"/>
              </a:rPr>
              <a:t>Notre mission</a:t>
            </a:r>
          </a:p>
          <a:p>
            <a:pPr algn="ctr" defTabSz="914400"/>
            <a:r>
              <a:rPr lang="fr-FR" sz="1600" kern="0" cap="none" dirty="0" smtClean="0">
                <a:solidFill>
                  <a:srgbClr val="667385"/>
                </a:solidFill>
                <a:latin typeface="+mn-lt"/>
              </a:rPr>
              <a:t>Accompagner le </a:t>
            </a:r>
            <a:r>
              <a:rPr lang="fr-FR" sz="1600" kern="0" cap="none" dirty="0" smtClean="0">
                <a:solidFill>
                  <a:srgbClr val="E30613"/>
                </a:solidFill>
                <a:latin typeface="+mn-lt"/>
              </a:rPr>
              <a:t>réseau de la Croix-Rouge française</a:t>
            </a:r>
            <a:r>
              <a:rPr lang="fr-FR" sz="1600" kern="0" cap="none" dirty="0" smtClean="0">
                <a:solidFill>
                  <a:srgbClr val="667385"/>
                </a:solidFill>
                <a:latin typeface="+mn-lt"/>
              </a:rPr>
              <a:t>  vers de </a:t>
            </a:r>
            <a:r>
              <a:rPr lang="fr-FR" sz="1600" kern="0" cap="none" dirty="0" smtClean="0">
                <a:solidFill>
                  <a:srgbClr val="E30613"/>
                </a:solidFill>
                <a:latin typeface="+mn-lt"/>
              </a:rPr>
              <a:t>nouvelles pratiques de mobilité partagées et solidaires</a:t>
            </a:r>
          </a:p>
        </p:txBody>
      </p:sp>
      <p:pic>
        <p:nvPicPr>
          <p:cNvPr id="29" name="Picture 7" descr="C:\Users\noblec\Desktop\fleche-rouge-droite-e1444058505918-150x1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805667">
            <a:off x="3425782" y="4464286"/>
            <a:ext cx="570295" cy="5217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7488" y="4869160"/>
            <a:ext cx="794871" cy="79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C:\Users\noblec\Desktop\Croix Rouge Française\Documentation\Logos\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6519" y="4947234"/>
            <a:ext cx="296807" cy="2819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7588" y="5373216"/>
            <a:ext cx="5760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Espace réservé du titre 14"/>
          <p:cNvSpPr txBox="1">
            <a:spLocks/>
          </p:cNvSpPr>
          <p:nvPr/>
        </p:nvSpPr>
        <p:spPr>
          <a:xfrm>
            <a:off x="7674943" y="4701148"/>
            <a:ext cx="3064095" cy="35102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Autopartage</a:t>
            </a:r>
          </a:p>
        </p:txBody>
      </p:sp>
      <p:sp>
        <p:nvSpPr>
          <p:cNvPr id="37" name="Espace réservé du titre 14"/>
          <p:cNvSpPr txBox="1">
            <a:spLocks/>
          </p:cNvSpPr>
          <p:nvPr/>
        </p:nvSpPr>
        <p:spPr>
          <a:xfrm>
            <a:off x="7693325" y="5919357"/>
            <a:ext cx="3064095" cy="35102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Covoiturage</a:t>
            </a:r>
          </a:p>
        </p:txBody>
      </p:sp>
      <p:sp>
        <p:nvSpPr>
          <p:cNvPr id="38" name="Espace réservé du titre 14"/>
          <p:cNvSpPr txBox="1">
            <a:spLocks/>
          </p:cNvSpPr>
          <p:nvPr/>
        </p:nvSpPr>
        <p:spPr>
          <a:xfrm>
            <a:off x="7640417" y="5310224"/>
            <a:ext cx="3064095" cy="35102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Transport solidaire</a:t>
            </a:r>
          </a:p>
        </p:txBody>
      </p:sp>
      <p:pic>
        <p:nvPicPr>
          <p:cNvPr id="39" name="Picture 7" descr="C:\Users\noblec\Desktop\fleche-rouge-droite-e1444058505918-150x1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805667">
            <a:off x="9628094" y="4475963"/>
            <a:ext cx="570295" cy="521715"/>
          </a:xfrm>
          <a:prstGeom prst="rect">
            <a:avLst/>
          </a:prstGeom>
          <a:noFill/>
          <a:extLst>
            <a:ext uri="{909E8E84-426E-40DD-AFC4-6F175D3DCCD1}">
              <a14:hiddenFill xmlns:a14="http://schemas.microsoft.com/office/drawing/2010/main">
                <a:solidFill>
                  <a:srgbClr val="FFFFFF"/>
                </a:solidFill>
              </a14:hiddenFill>
            </a:ext>
          </a:extLst>
        </p:spPr>
      </p:pic>
      <p:sp>
        <p:nvSpPr>
          <p:cNvPr id="40" name="Espace réservé du titre 14"/>
          <p:cNvSpPr txBox="1">
            <a:spLocks/>
          </p:cNvSpPr>
          <p:nvPr/>
        </p:nvSpPr>
        <p:spPr>
          <a:xfrm>
            <a:off x="695400" y="5661248"/>
            <a:ext cx="3064095" cy="35102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Etablissements</a:t>
            </a:r>
          </a:p>
        </p:txBody>
      </p:sp>
      <p:sp>
        <p:nvSpPr>
          <p:cNvPr id="41" name="Espace réservé du titre 14"/>
          <p:cNvSpPr txBox="1">
            <a:spLocks/>
          </p:cNvSpPr>
          <p:nvPr/>
        </p:nvSpPr>
        <p:spPr>
          <a:xfrm>
            <a:off x="2279576" y="5013176"/>
            <a:ext cx="3064095" cy="35102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Délégations territoriales</a:t>
            </a:r>
          </a:p>
        </p:txBody>
      </p:sp>
      <p:sp>
        <p:nvSpPr>
          <p:cNvPr id="42" name="Espace réservé du titre 14"/>
          <p:cNvSpPr txBox="1">
            <a:spLocks/>
          </p:cNvSpPr>
          <p:nvPr/>
        </p:nvSpPr>
        <p:spPr>
          <a:xfrm>
            <a:off x="3031905" y="5485736"/>
            <a:ext cx="3064095" cy="535552"/>
          </a:xfrm>
          <a:prstGeom prst="rect">
            <a:avLst/>
          </a:prstGeom>
        </p:spPr>
        <p:txBody>
          <a:bodyPr vert="horz" lIns="91440" tIns="45720" rIns="91440" bIns="45720" rtlCol="0" anchor="ctr" anchorCtr="0">
            <a:normAutofit fontScale="92500" lnSpcReduction="10000"/>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667385"/>
                </a:solidFill>
                <a:latin typeface="+mn-lt"/>
              </a:rPr>
              <a:t>Unités locales</a:t>
            </a:r>
          </a:p>
          <a:p>
            <a:pPr defTabSz="914400"/>
            <a:r>
              <a:rPr lang="fr-FR" sz="1600" kern="0" cap="none" dirty="0" smtClean="0">
                <a:solidFill>
                  <a:srgbClr val="667385"/>
                </a:solidFill>
                <a:latin typeface="+mn-lt"/>
              </a:rPr>
              <a:t>Antennes locales</a:t>
            </a:r>
          </a:p>
        </p:txBody>
      </p:sp>
      <p:sp>
        <p:nvSpPr>
          <p:cNvPr id="3" name="Flèche droite 2"/>
          <p:cNvSpPr/>
          <p:nvPr/>
        </p:nvSpPr>
        <p:spPr>
          <a:xfrm>
            <a:off x="3430886" y="2583563"/>
            <a:ext cx="360858" cy="50405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droite 42"/>
          <p:cNvSpPr/>
          <p:nvPr/>
        </p:nvSpPr>
        <p:spPr>
          <a:xfrm>
            <a:off x="6239198" y="2600908"/>
            <a:ext cx="360858" cy="50405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a:off x="8687470" y="2618253"/>
            <a:ext cx="360858" cy="50405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Z:\Croix-Rouge Mobilités\Communication\Identité graphique\02_LOGOS\CROIX-ROUGE MOBILITES_logo baseline\CROIX-ROUGE MOBILITES_logo baselin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645" y="2452234"/>
            <a:ext cx="2768553" cy="836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Z:\Croix-Rouge Mobilités\Communication\Identité graphique\03_PICTOS\PNG\SOLUTION PRET AUTOMOBILE SOLIDAIRE_filaire noi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3884" y="4508649"/>
            <a:ext cx="718334" cy="718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Z:\Croix-Rouge Mobilités\Communication\Identité graphique\03_PICTOS\PNG\SOLUTION COVOITURAGE SOLIDAIRE_filaire noi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56592" y="5808410"/>
            <a:ext cx="572918" cy="5729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Z:\Croix-Rouge Mobilités\Communication\Identité graphique\03_PICTOS\PNG\SOLUTION TRANSPORT SOLIDAIRE_filaire no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6566" y="5184522"/>
            <a:ext cx="692969" cy="5767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noblec\Desktop\Croix-Rouge Mobilités\Communication\Identité graphique\CRMob_Trèfl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24324" y="2583563"/>
            <a:ext cx="482255" cy="48482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7210" y="5268524"/>
            <a:ext cx="351746" cy="3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24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767408" y="188640"/>
            <a:ext cx="11017224" cy="1008111"/>
          </a:xfrm>
        </p:spPr>
        <p:txBody>
          <a:bodyPr/>
          <a:lstStyle/>
          <a:p>
            <a:r>
              <a:rPr lang="fr-FR" dirty="0" smtClean="0"/>
              <a:t>La Mobilité : un enjeu de résilience territoriale</a:t>
            </a:r>
            <a:endParaRPr lang="fr-FR" dirty="0"/>
          </a:p>
        </p:txBody>
      </p:sp>
      <p:sp>
        <p:nvSpPr>
          <p:cNvPr id="10" name="Espace réservé du numéro de diapositive 9"/>
          <p:cNvSpPr>
            <a:spLocks noGrp="1"/>
          </p:cNvSpPr>
          <p:nvPr>
            <p:ph type="sldNum" sz="quarter" idx="15"/>
          </p:nvPr>
        </p:nvSpPr>
        <p:spPr/>
        <p:txBody>
          <a:bodyPr/>
          <a:lstStyle/>
          <a:p>
            <a:fld id="{B6F15528-21DE-4FAA-801E-634DDDAF4B2B}" type="slidenum">
              <a:rPr lang="uk-UA" smtClean="0"/>
              <a:pPr/>
              <a:t>3</a:t>
            </a:fld>
            <a:endParaRPr lang="uk-UA" dirty="0"/>
          </a:p>
        </p:txBody>
      </p:sp>
      <p:sp>
        <p:nvSpPr>
          <p:cNvPr id="2" name="Espace réservé de la date 1"/>
          <p:cNvSpPr>
            <a:spLocks noGrp="1"/>
          </p:cNvSpPr>
          <p:nvPr>
            <p:ph type="dt" sz="half" idx="14"/>
          </p:nvPr>
        </p:nvSpPr>
        <p:spPr/>
        <p:txBody>
          <a:bodyPr/>
          <a:lstStyle/>
          <a:p>
            <a:pPr marL="12700">
              <a:lnSpc>
                <a:spcPts val="1011"/>
              </a:lnSpc>
            </a:pPr>
            <a:fld id="{CD16A4C8-F008-0E41-9130-EDC4D1BB8388}" type="datetime1">
              <a:rPr lang="fr-FR" smtClean="0"/>
              <a:t>29/06/2021</a:t>
            </a:fld>
            <a:endParaRPr lang="mr-IN" dirty="0"/>
          </a:p>
        </p:txBody>
      </p:sp>
      <p:sp>
        <p:nvSpPr>
          <p:cNvPr id="14" name="Espace réservé du titre 14"/>
          <p:cNvSpPr txBox="1">
            <a:spLocks/>
          </p:cNvSpPr>
          <p:nvPr/>
        </p:nvSpPr>
        <p:spPr>
          <a:xfrm>
            <a:off x="695400" y="1484784"/>
            <a:ext cx="1728192"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5AB031"/>
                </a:solidFill>
                <a:latin typeface="+mn-lt"/>
              </a:rPr>
              <a:t>Habitants</a:t>
            </a:r>
            <a:endParaRPr lang="fr-FR" sz="1800" kern="0" cap="none" dirty="0" smtClean="0">
              <a:solidFill>
                <a:srgbClr val="5AB031"/>
              </a:solidFill>
              <a:latin typeface="+mn-lt"/>
            </a:endParaRPr>
          </a:p>
        </p:txBody>
      </p:sp>
      <p:pic>
        <p:nvPicPr>
          <p:cNvPr id="33" name="Image 3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052" t="4851" r="11150" b="20600"/>
          <a:stretch/>
        </p:blipFill>
        <p:spPr>
          <a:xfrm>
            <a:off x="725160" y="2420888"/>
            <a:ext cx="563034" cy="525993"/>
          </a:xfrm>
          <a:prstGeom prst="rect">
            <a:avLst/>
          </a:prstGeom>
        </p:spPr>
      </p:pic>
      <p:pic>
        <p:nvPicPr>
          <p:cNvPr id="3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9146" y="1700808"/>
            <a:ext cx="993293" cy="99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Espace réservé du titre 14"/>
          <p:cNvSpPr txBox="1">
            <a:spLocks/>
          </p:cNvSpPr>
          <p:nvPr/>
        </p:nvSpPr>
        <p:spPr>
          <a:xfrm>
            <a:off x="695399" y="5445224"/>
            <a:ext cx="2592289"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5AB031"/>
                </a:solidFill>
                <a:latin typeface="+mn-lt"/>
              </a:rPr>
              <a:t>Organisations locales</a:t>
            </a:r>
          </a:p>
        </p:txBody>
      </p:sp>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735" y="5311190"/>
            <a:ext cx="850188" cy="7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Image 45"/>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9052" t="4851" r="11150" b="20600"/>
          <a:stretch/>
        </p:blipFill>
        <p:spPr>
          <a:xfrm>
            <a:off x="1289588" y="2777589"/>
            <a:ext cx="584090" cy="545663"/>
          </a:xfrm>
          <a:prstGeom prst="rect">
            <a:avLst/>
          </a:prstGeom>
        </p:spPr>
      </p:pic>
      <p:sp>
        <p:nvSpPr>
          <p:cNvPr id="47" name="Espace réservé du titre 14"/>
          <p:cNvSpPr txBox="1">
            <a:spLocks/>
          </p:cNvSpPr>
          <p:nvPr/>
        </p:nvSpPr>
        <p:spPr>
          <a:xfrm>
            <a:off x="623392" y="3212976"/>
            <a:ext cx="1728192"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Grand public</a:t>
            </a:r>
          </a:p>
        </p:txBody>
      </p:sp>
      <p:sp>
        <p:nvSpPr>
          <p:cNvPr id="48" name="Espace réservé du titre 14"/>
          <p:cNvSpPr txBox="1">
            <a:spLocks/>
          </p:cNvSpPr>
          <p:nvPr/>
        </p:nvSpPr>
        <p:spPr>
          <a:xfrm>
            <a:off x="2999655" y="1764493"/>
            <a:ext cx="3312369"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Ménages en difficultés de mobilité</a:t>
            </a:r>
          </a:p>
        </p:txBody>
      </p:sp>
      <p:pic>
        <p:nvPicPr>
          <p:cNvPr id="4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5679" y="3042637"/>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Espace réservé du titre 14"/>
          <p:cNvSpPr txBox="1">
            <a:spLocks/>
          </p:cNvSpPr>
          <p:nvPr/>
        </p:nvSpPr>
        <p:spPr>
          <a:xfrm>
            <a:off x="3962314" y="5301208"/>
            <a:ext cx="2277702"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Collectivités locales</a:t>
            </a:r>
          </a:p>
        </p:txBody>
      </p:sp>
      <p:pic>
        <p:nvPicPr>
          <p:cNvPr id="51" name="Image 50"/>
          <p:cNvPicPr>
            <a:picLocks noChangeAspect="1"/>
          </p:cNvPicPr>
          <p:nvPr/>
        </p:nvPicPr>
        <p:blipFill rotWithShape="1">
          <a:blip r:embed="rId10" cstate="print">
            <a:extLst>
              <a:ext uri="{28A0092B-C50C-407E-A947-70E740481C1C}">
                <a14:useLocalDpi xmlns:a14="http://schemas.microsoft.com/office/drawing/2010/main" val="0"/>
              </a:ext>
            </a:extLst>
          </a:blip>
          <a:srcRect l="8001" t="3801" r="10101" b="18500"/>
          <a:stretch/>
        </p:blipFill>
        <p:spPr>
          <a:xfrm>
            <a:off x="983432" y="4293096"/>
            <a:ext cx="1062605" cy="1008112"/>
          </a:xfrm>
          <a:prstGeom prst="rect">
            <a:avLst/>
          </a:prstGeom>
        </p:spPr>
      </p:pic>
      <p:sp>
        <p:nvSpPr>
          <p:cNvPr id="52" name="Espace réservé du titre 14"/>
          <p:cNvSpPr txBox="1">
            <a:spLocks/>
          </p:cNvSpPr>
          <p:nvPr/>
        </p:nvSpPr>
        <p:spPr>
          <a:xfrm>
            <a:off x="1991545" y="4221088"/>
            <a:ext cx="3545907"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Entreprises &amp; Associations locales</a:t>
            </a:r>
          </a:p>
        </p:txBody>
      </p:sp>
      <p:pic>
        <p:nvPicPr>
          <p:cNvPr id="5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0296" y="2060848"/>
            <a:ext cx="525530" cy="48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85878" y="2117534"/>
            <a:ext cx="398373" cy="4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Espace réservé du titre 14"/>
          <p:cNvSpPr txBox="1">
            <a:spLocks/>
          </p:cNvSpPr>
          <p:nvPr/>
        </p:nvSpPr>
        <p:spPr>
          <a:xfrm>
            <a:off x="9048328" y="1484784"/>
            <a:ext cx="2377998"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600" kern="0" cap="none" dirty="0" smtClean="0">
                <a:solidFill>
                  <a:srgbClr val="5AB031"/>
                </a:solidFill>
                <a:latin typeface="+mn-lt"/>
              </a:rPr>
              <a:t>Croix-Rouge française</a:t>
            </a:r>
            <a:endParaRPr lang="fr-FR" sz="1800" kern="0" cap="none" dirty="0" smtClean="0">
              <a:solidFill>
                <a:srgbClr val="5AB031"/>
              </a:solidFill>
              <a:latin typeface="+mn-lt"/>
            </a:endParaRPr>
          </a:p>
        </p:txBody>
      </p:sp>
      <p:sp>
        <p:nvSpPr>
          <p:cNvPr id="56" name="Espace réservé du titre 14"/>
          <p:cNvSpPr txBox="1">
            <a:spLocks/>
          </p:cNvSpPr>
          <p:nvPr/>
        </p:nvSpPr>
        <p:spPr>
          <a:xfrm>
            <a:off x="6528048" y="2060848"/>
            <a:ext cx="2304256"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Acteurs Croix-Rouge bénévoles, salariés etc.</a:t>
            </a:r>
          </a:p>
        </p:txBody>
      </p:sp>
      <p:cxnSp>
        <p:nvCxnSpPr>
          <p:cNvPr id="8" name="Connecteur droit 7"/>
          <p:cNvCxnSpPr/>
          <p:nvPr/>
        </p:nvCxnSpPr>
        <p:spPr>
          <a:xfrm>
            <a:off x="6960096" y="4797152"/>
            <a:ext cx="0" cy="132139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7104112" y="4653136"/>
            <a:ext cx="4464496"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pic>
        <p:nvPicPr>
          <p:cNvPr id="5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128" y="3212976"/>
            <a:ext cx="957954" cy="9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Espace réservé du titre 14"/>
          <p:cNvSpPr txBox="1">
            <a:spLocks/>
          </p:cNvSpPr>
          <p:nvPr/>
        </p:nvSpPr>
        <p:spPr>
          <a:xfrm>
            <a:off x="8265342" y="3212976"/>
            <a:ext cx="2943226" cy="57606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E30613"/>
                </a:solidFill>
                <a:latin typeface="+mn-lt"/>
              </a:rPr>
              <a:t>Structures locales :</a:t>
            </a:r>
          </a:p>
          <a:p>
            <a:pPr defTabSz="914400"/>
            <a:r>
              <a:rPr lang="fr-FR" sz="1400" kern="0" cap="none" dirty="0" smtClean="0">
                <a:solidFill>
                  <a:srgbClr val="E30613"/>
                </a:solidFill>
                <a:latin typeface="+mn-lt"/>
              </a:rPr>
              <a:t>délégations, établissements</a:t>
            </a:r>
          </a:p>
        </p:txBody>
      </p:sp>
      <p:pic>
        <p:nvPicPr>
          <p:cNvPr id="61"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22845" y="2694101"/>
            <a:ext cx="166518" cy="3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560" y="3019936"/>
            <a:ext cx="458189" cy="24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0096" y="4266773"/>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Espace réservé du titre 14"/>
          <p:cNvSpPr txBox="1">
            <a:spLocks/>
          </p:cNvSpPr>
          <p:nvPr/>
        </p:nvSpPr>
        <p:spPr>
          <a:xfrm>
            <a:off x="2999656" y="2121801"/>
            <a:ext cx="3240360" cy="803143"/>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667385"/>
                </a:solidFill>
                <a:latin typeface="+mn-lt"/>
              </a:rPr>
              <a:t>1 Français sur 3 concerné</a:t>
            </a:r>
          </a:p>
          <a:p>
            <a:pPr defTabSz="914400"/>
            <a:r>
              <a:rPr lang="fr-FR" sz="1400" kern="0" cap="none" dirty="0" smtClean="0">
                <a:solidFill>
                  <a:srgbClr val="667385"/>
                </a:solidFill>
                <a:latin typeface="+mn-lt"/>
              </a:rPr>
              <a:t>Forte dépendance à l’automobile</a:t>
            </a:r>
          </a:p>
          <a:p>
            <a:pPr defTabSz="914400"/>
            <a:r>
              <a:rPr lang="fr-FR" sz="1400" kern="0" cap="none" dirty="0" smtClean="0">
                <a:solidFill>
                  <a:srgbClr val="667385"/>
                </a:solidFill>
                <a:latin typeface="+mn-lt"/>
              </a:rPr>
              <a:t>(78% en zones rurales)</a:t>
            </a:r>
          </a:p>
        </p:txBody>
      </p:sp>
      <p:sp>
        <p:nvSpPr>
          <p:cNvPr id="66" name="Espace réservé du titre 14"/>
          <p:cNvSpPr txBox="1">
            <a:spLocks/>
          </p:cNvSpPr>
          <p:nvPr/>
        </p:nvSpPr>
        <p:spPr>
          <a:xfrm>
            <a:off x="7032104" y="4653136"/>
            <a:ext cx="4536504" cy="1728194"/>
          </a:xfrm>
          <a:prstGeom prst="rect">
            <a:avLst/>
          </a:prstGeom>
        </p:spPr>
        <p:txBody>
          <a:bodyPr vert="horz" lIns="91440" tIns="45720" rIns="91440" bIns="45720" rtlCol="0" anchor="t" anchorCtr="0">
            <a:normAutofit/>
          </a:bodyPr>
          <a:lstStyle>
            <a:lvl1pPr eaLnBrk="1" fontAlgn="auto" hangingPunct="1">
              <a:defRPr sz="2500" b="1" cap="all" baseline="0">
                <a:solidFill>
                  <a:schemeClr val="accent3"/>
                </a:solidFill>
                <a:latin typeface="+mj-lt"/>
                <a:ea typeface="+mj-ea"/>
                <a:cs typeface="+mj-cs"/>
              </a:defRPr>
            </a:lvl1pPr>
          </a:lstStyle>
          <a:p>
            <a:pPr defTabSz="914400">
              <a:spcAft>
                <a:spcPts val="600"/>
              </a:spcAft>
            </a:pPr>
            <a:r>
              <a:rPr lang="fr-FR" sz="1600" kern="0" cap="none" dirty="0" smtClean="0">
                <a:solidFill>
                  <a:srgbClr val="5AB031"/>
                </a:solidFill>
                <a:latin typeface="+mn-lt"/>
              </a:rPr>
              <a:t>Sur l’ensemble du territoire français : </a:t>
            </a:r>
          </a:p>
          <a:p>
            <a:pPr defTabSz="914400">
              <a:spcAft>
                <a:spcPts val="400"/>
              </a:spcAft>
            </a:pPr>
            <a:r>
              <a:rPr lang="fr-FR" sz="1400" kern="0" cap="none" dirty="0" smtClean="0">
                <a:solidFill>
                  <a:srgbClr val="E30613"/>
                </a:solidFill>
                <a:latin typeface="+mn-lt"/>
              </a:rPr>
              <a:t>30%</a:t>
            </a:r>
            <a:r>
              <a:rPr lang="fr-FR" sz="1400" kern="0" cap="none" dirty="0" smtClean="0">
                <a:solidFill>
                  <a:srgbClr val="667385"/>
                </a:solidFill>
                <a:latin typeface="+mn-lt"/>
              </a:rPr>
              <a:t> des émissions de gaz à effet de serre sont générées par les transports. </a:t>
            </a:r>
          </a:p>
          <a:p>
            <a:pPr defTabSz="914400">
              <a:spcAft>
                <a:spcPts val="400"/>
              </a:spcAft>
            </a:pPr>
            <a:r>
              <a:rPr lang="fr-FR" sz="1400" kern="0" cap="none" dirty="0" smtClean="0">
                <a:solidFill>
                  <a:srgbClr val="E30613"/>
                </a:solidFill>
                <a:latin typeface="+mn-lt"/>
              </a:rPr>
              <a:t>25%</a:t>
            </a:r>
            <a:r>
              <a:rPr lang="fr-FR" sz="1400" kern="0" cap="none" dirty="0" smtClean="0">
                <a:solidFill>
                  <a:srgbClr val="667385"/>
                </a:solidFill>
                <a:latin typeface="+mn-lt"/>
              </a:rPr>
              <a:t> du budget des ménages périurbains et ruraux est consacré à la mobilité. </a:t>
            </a:r>
          </a:p>
        </p:txBody>
      </p:sp>
      <p:sp>
        <p:nvSpPr>
          <p:cNvPr id="67" name="Espace réservé du titre 14"/>
          <p:cNvSpPr txBox="1">
            <a:spLocks/>
          </p:cNvSpPr>
          <p:nvPr/>
        </p:nvSpPr>
        <p:spPr>
          <a:xfrm>
            <a:off x="625908" y="3501008"/>
            <a:ext cx="5064598" cy="669920"/>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667385"/>
                </a:solidFill>
                <a:latin typeface="+mn-lt"/>
              </a:rPr>
              <a:t>Fort taux de motorisation (85%)</a:t>
            </a:r>
            <a:endParaRPr lang="fr-FR" sz="1400" kern="0" cap="none" dirty="0">
              <a:solidFill>
                <a:srgbClr val="667385"/>
              </a:solidFill>
              <a:latin typeface="+mn-lt"/>
            </a:endParaRPr>
          </a:p>
          <a:p>
            <a:pPr defTabSz="914400"/>
            <a:r>
              <a:rPr lang="fr-FR" sz="1400" kern="0" cap="none" dirty="0" smtClean="0">
                <a:solidFill>
                  <a:srgbClr val="667385"/>
                </a:solidFill>
                <a:latin typeface="+mn-lt"/>
              </a:rPr>
              <a:t>N’utilise en moyenne sa voiture qu’1H30 par jour</a:t>
            </a:r>
          </a:p>
        </p:txBody>
      </p:sp>
      <p:pic>
        <p:nvPicPr>
          <p:cNvPr id="68"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14646" y="3071594"/>
            <a:ext cx="351746" cy="3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9416" y="5053718"/>
            <a:ext cx="475921" cy="38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Z:\Croix-Rouge Mobilités\Communication\Identité graphique\00_CRF\Logos CRf\Logo CRF ron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36160" y="3305742"/>
            <a:ext cx="356394" cy="33928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5600" y="5986060"/>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Espace réservé du titre 14"/>
          <p:cNvSpPr txBox="1">
            <a:spLocks/>
          </p:cNvSpPr>
          <p:nvPr/>
        </p:nvSpPr>
        <p:spPr>
          <a:xfrm>
            <a:off x="8265342" y="3645024"/>
            <a:ext cx="3519290" cy="936104"/>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667385"/>
                </a:solidFill>
                <a:latin typeface="+mn-lt"/>
              </a:rPr>
              <a:t>Part importante du budget dédiée à la flotte automobile</a:t>
            </a:r>
          </a:p>
          <a:p>
            <a:pPr defTabSz="914400"/>
            <a:r>
              <a:rPr lang="fr-FR" sz="1400" kern="0" cap="none" dirty="0" smtClean="0">
                <a:solidFill>
                  <a:srgbClr val="667385"/>
                </a:solidFill>
                <a:latin typeface="+mn-lt"/>
              </a:rPr>
              <a:t>Fort potentiel de partage automobile</a:t>
            </a:r>
          </a:p>
        </p:txBody>
      </p:sp>
      <p:sp>
        <p:nvSpPr>
          <p:cNvPr id="73" name="Espace réservé du titre 14"/>
          <p:cNvSpPr txBox="1">
            <a:spLocks/>
          </p:cNvSpPr>
          <p:nvPr/>
        </p:nvSpPr>
        <p:spPr>
          <a:xfrm>
            <a:off x="6528048" y="2409833"/>
            <a:ext cx="5256584" cy="803143"/>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667385"/>
                </a:solidFill>
                <a:latin typeface="+mn-lt"/>
              </a:rPr>
              <a:t>Besoins de moyens de transport pour accéder aux activités</a:t>
            </a:r>
          </a:p>
          <a:p>
            <a:pPr defTabSz="914400"/>
            <a:r>
              <a:rPr lang="fr-FR" sz="1400" kern="0" cap="none" dirty="0">
                <a:solidFill>
                  <a:srgbClr val="667385"/>
                </a:solidFill>
                <a:latin typeface="+mn-lt"/>
              </a:rPr>
              <a:t>P</a:t>
            </a:r>
            <a:r>
              <a:rPr lang="fr-FR" sz="1400" kern="0" cap="none" dirty="0" smtClean="0">
                <a:solidFill>
                  <a:srgbClr val="667385"/>
                </a:solidFill>
                <a:latin typeface="+mn-lt"/>
              </a:rPr>
              <a:t>otentiel de partage de véhicules ou de trajets</a:t>
            </a:r>
          </a:p>
        </p:txBody>
      </p:sp>
      <p:sp>
        <p:nvSpPr>
          <p:cNvPr id="74" name="Espace réservé du titre 14"/>
          <p:cNvSpPr txBox="1">
            <a:spLocks/>
          </p:cNvSpPr>
          <p:nvPr/>
        </p:nvSpPr>
        <p:spPr>
          <a:xfrm>
            <a:off x="1991544" y="4293096"/>
            <a:ext cx="4847781" cy="1218370"/>
          </a:xfrm>
          <a:prstGeom prst="rect">
            <a:avLst/>
          </a:prstGeom>
        </p:spPr>
        <p:txBody>
          <a:bodyPr vert="horz" lIns="91440" tIns="45720" rIns="91440" bIns="45720" rtlCol="0" anchor="ctr"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a:solidFill>
                  <a:srgbClr val="667385"/>
                </a:solidFill>
                <a:latin typeface="+mn-lt"/>
              </a:rPr>
              <a:t>B</a:t>
            </a:r>
            <a:r>
              <a:rPr lang="fr-FR" sz="1400" kern="0" cap="none" dirty="0" smtClean="0">
                <a:solidFill>
                  <a:srgbClr val="667385"/>
                </a:solidFill>
                <a:latin typeface="+mn-lt"/>
              </a:rPr>
              <a:t>esoin de moyens de transport pour leurs activités</a:t>
            </a:r>
          </a:p>
          <a:p>
            <a:pPr defTabSz="914400"/>
            <a:r>
              <a:rPr lang="fr-FR" sz="1400" kern="0" cap="none" dirty="0">
                <a:solidFill>
                  <a:srgbClr val="667385"/>
                </a:solidFill>
                <a:latin typeface="+mn-lt"/>
              </a:rPr>
              <a:t>V</a:t>
            </a:r>
            <a:r>
              <a:rPr lang="fr-FR" sz="1400" kern="0" cap="none" dirty="0" smtClean="0">
                <a:solidFill>
                  <a:srgbClr val="667385"/>
                </a:solidFill>
                <a:latin typeface="+mn-lt"/>
              </a:rPr>
              <a:t>éhicules qu’elles pourraient partager</a:t>
            </a:r>
          </a:p>
        </p:txBody>
      </p:sp>
      <p:sp>
        <p:nvSpPr>
          <p:cNvPr id="75" name="Espace réservé du titre 14"/>
          <p:cNvSpPr txBox="1">
            <a:spLocks/>
          </p:cNvSpPr>
          <p:nvPr/>
        </p:nvSpPr>
        <p:spPr>
          <a:xfrm>
            <a:off x="3973330" y="5702243"/>
            <a:ext cx="2986766" cy="751094"/>
          </a:xfrm>
          <a:prstGeom prst="rect">
            <a:avLst/>
          </a:prstGeom>
        </p:spPr>
        <p:txBody>
          <a:bodyPr vert="horz" lIns="91440" tIns="45720" rIns="91440" bIns="45720" rtlCol="0" anchor="t" anchorCtr="0">
            <a:normAutofit/>
          </a:bodyPr>
          <a:lstStyle>
            <a:lvl1pPr eaLnBrk="1" fontAlgn="auto" hangingPunct="1">
              <a:defRPr sz="2500" b="1" cap="all" baseline="0">
                <a:solidFill>
                  <a:schemeClr val="accent3"/>
                </a:solidFill>
                <a:latin typeface="+mj-lt"/>
                <a:ea typeface="+mj-ea"/>
                <a:cs typeface="+mj-cs"/>
              </a:defRPr>
            </a:lvl1pPr>
          </a:lstStyle>
          <a:p>
            <a:pPr defTabSz="914400"/>
            <a:r>
              <a:rPr lang="fr-FR" sz="1400" kern="0" cap="none" dirty="0" smtClean="0">
                <a:solidFill>
                  <a:srgbClr val="667385"/>
                </a:solidFill>
                <a:latin typeface="+mn-lt"/>
              </a:rPr>
              <a:t>Besoin de développer des solutions de mobilité avec des moyens limités</a:t>
            </a:r>
          </a:p>
        </p:txBody>
      </p:sp>
      <p:pic>
        <p:nvPicPr>
          <p:cNvPr id="7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0016" y="3195037"/>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5560" y="5229200"/>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640" y="5180034"/>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40416" y="2322557"/>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155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dirty="0" smtClean="0"/>
              <a:t>Les objectifs de Croix-Rouge mobilités</a:t>
            </a:r>
            <a:endParaRPr lang="fr-FR" dirty="0"/>
          </a:p>
        </p:txBody>
      </p:sp>
      <p:sp>
        <p:nvSpPr>
          <p:cNvPr id="6" name="Espace réservé du contenu 5"/>
          <p:cNvSpPr>
            <a:spLocks noGrp="1"/>
          </p:cNvSpPr>
          <p:nvPr>
            <p:ph idx="1"/>
          </p:nvPr>
        </p:nvSpPr>
        <p:spPr>
          <a:xfrm>
            <a:off x="911424" y="2189475"/>
            <a:ext cx="4267002" cy="695954"/>
          </a:xfrm>
        </p:spPr>
        <p:txBody>
          <a:bodyPr>
            <a:normAutofit/>
          </a:bodyPr>
          <a:lstStyle/>
          <a:p>
            <a:pPr algn="l"/>
            <a:r>
              <a:rPr lang="fr-FR" sz="1400" dirty="0" smtClean="0">
                <a:solidFill>
                  <a:srgbClr val="667385"/>
                </a:solidFill>
              </a:rPr>
              <a:t>En </a:t>
            </a:r>
            <a:r>
              <a:rPr lang="fr-FR" sz="1400" dirty="0">
                <a:solidFill>
                  <a:srgbClr val="CC9900"/>
                </a:solidFill>
              </a:rPr>
              <a:t>optimisant notre utilisation des ressources</a:t>
            </a:r>
            <a:r>
              <a:rPr lang="fr-FR" sz="1400" dirty="0">
                <a:solidFill>
                  <a:srgbClr val="667385"/>
                </a:solidFill>
              </a:rPr>
              <a:t> </a:t>
            </a:r>
            <a:r>
              <a:rPr lang="fr-FR" sz="1400" dirty="0" smtClean="0">
                <a:solidFill>
                  <a:srgbClr val="667385"/>
                </a:solidFill>
              </a:rPr>
              <a:t>de mobilité disponibles</a:t>
            </a:r>
          </a:p>
        </p:txBody>
      </p:sp>
      <p:sp>
        <p:nvSpPr>
          <p:cNvPr id="10" name="Espace réservé du numéro de diapositive 9"/>
          <p:cNvSpPr>
            <a:spLocks noGrp="1"/>
          </p:cNvSpPr>
          <p:nvPr>
            <p:ph type="sldNum" sz="quarter" idx="15"/>
          </p:nvPr>
        </p:nvSpPr>
        <p:spPr/>
        <p:txBody>
          <a:bodyPr/>
          <a:lstStyle/>
          <a:p>
            <a:fld id="{B6F15528-21DE-4FAA-801E-634DDDAF4B2B}" type="slidenum">
              <a:rPr lang="uk-UA" smtClean="0"/>
              <a:pPr/>
              <a:t>4</a:t>
            </a:fld>
            <a:endParaRPr lang="uk-UA" dirty="0"/>
          </a:p>
        </p:txBody>
      </p:sp>
      <p:sp>
        <p:nvSpPr>
          <p:cNvPr id="2" name="Espace réservé de la date 1"/>
          <p:cNvSpPr>
            <a:spLocks noGrp="1"/>
          </p:cNvSpPr>
          <p:nvPr>
            <p:ph type="dt" sz="half" idx="14"/>
          </p:nvPr>
        </p:nvSpPr>
        <p:spPr/>
        <p:txBody>
          <a:bodyPr/>
          <a:lstStyle/>
          <a:p>
            <a:pPr marL="12700">
              <a:lnSpc>
                <a:spcPts val="1011"/>
              </a:lnSpc>
            </a:pPr>
            <a:fld id="{CD16A4C8-F008-0E41-9130-EDC4D1BB8388}" type="datetime1">
              <a:rPr lang="fr-FR" smtClean="0"/>
              <a:t>29/06/2021</a:t>
            </a:fld>
            <a:endParaRPr lang="mr-IN" dirty="0"/>
          </a:p>
        </p:txBody>
      </p:sp>
      <p:sp>
        <p:nvSpPr>
          <p:cNvPr id="14" name="Espace réservé du contenu 5"/>
          <p:cNvSpPr txBox="1">
            <a:spLocks/>
          </p:cNvSpPr>
          <p:nvPr/>
        </p:nvSpPr>
        <p:spPr>
          <a:xfrm>
            <a:off x="911424" y="5085184"/>
            <a:ext cx="4267002" cy="689045"/>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sz="1400" kern="0" dirty="0" smtClean="0">
                <a:solidFill>
                  <a:srgbClr val="CC9900"/>
                </a:solidFill>
              </a:rPr>
              <a:t>En créant de nouvelles offres d’engagement </a:t>
            </a:r>
            <a:r>
              <a:rPr lang="fr-FR" sz="1400" kern="0" dirty="0" smtClean="0">
                <a:solidFill>
                  <a:srgbClr val="667385"/>
                </a:solidFill>
              </a:rPr>
              <a:t>dans les champs des mobilités</a:t>
            </a:r>
          </a:p>
        </p:txBody>
      </p:sp>
      <p:pic>
        <p:nvPicPr>
          <p:cNvPr id="1026" name="Picture 2" descr="Flèche Fine Ligne Circulaire | Icons Gratu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069" y="2526156"/>
            <a:ext cx="2415011" cy="24150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Espace réservé du contenu 5"/>
          <p:cNvSpPr txBox="1">
            <a:spLocks/>
          </p:cNvSpPr>
          <p:nvPr/>
        </p:nvSpPr>
        <p:spPr>
          <a:xfrm>
            <a:off x="911424" y="1844824"/>
            <a:ext cx="5040560" cy="369395"/>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kern="0" dirty="0" smtClean="0">
                <a:solidFill>
                  <a:srgbClr val="5AB031"/>
                </a:solidFill>
              </a:rPr>
              <a:t>Renforcer nos capacités d’action</a:t>
            </a:r>
          </a:p>
        </p:txBody>
      </p:sp>
      <p:sp>
        <p:nvSpPr>
          <p:cNvPr id="4" name="Organigramme : Connecteur 3"/>
          <p:cNvSpPr/>
          <p:nvPr/>
        </p:nvSpPr>
        <p:spPr>
          <a:xfrm>
            <a:off x="5011202" y="2676900"/>
            <a:ext cx="144016" cy="146003"/>
          </a:xfrm>
          <a:prstGeom prst="flowChartConnector">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contenu 5"/>
          <p:cNvSpPr txBox="1">
            <a:spLocks/>
          </p:cNvSpPr>
          <p:nvPr/>
        </p:nvSpPr>
        <p:spPr>
          <a:xfrm>
            <a:off x="479376" y="3212976"/>
            <a:ext cx="4320480" cy="368423"/>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kern="0" dirty="0" smtClean="0">
                <a:solidFill>
                  <a:srgbClr val="5AB031"/>
                </a:solidFill>
              </a:rPr>
              <a:t>Accélérer la transition écologique</a:t>
            </a:r>
          </a:p>
          <a:p>
            <a:pPr algn="ctr"/>
            <a:endParaRPr lang="fr-FR" kern="0" dirty="0" smtClean="0">
              <a:solidFill>
                <a:srgbClr val="87CB3D"/>
              </a:solidFill>
            </a:endParaRPr>
          </a:p>
        </p:txBody>
      </p:sp>
      <p:sp>
        <p:nvSpPr>
          <p:cNvPr id="26" name="Espace réservé du contenu 5"/>
          <p:cNvSpPr txBox="1">
            <a:spLocks/>
          </p:cNvSpPr>
          <p:nvPr/>
        </p:nvSpPr>
        <p:spPr>
          <a:xfrm>
            <a:off x="479376" y="3581399"/>
            <a:ext cx="3816424"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sz="1400" kern="0" dirty="0" smtClean="0">
                <a:solidFill>
                  <a:srgbClr val="667385"/>
                </a:solidFill>
              </a:rPr>
              <a:t>En favorisant des solutions de mobilité </a:t>
            </a:r>
            <a:r>
              <a:rPr lang="fr-FR" sz="1400" dirty="0">
                <a:solidFill>
                  <a:srgbClr val="CC9900"/>
                </a:solidFill>
              </a:rPr>
              <a:t>plus respectueuses de l’environnement</a:t>
            </a:r>
          </a:p>
          <a:p>
            <a:endParaRPr lang="fr-FR" kern="0" dirty="0" smtClean="0"/>
          </a:p>
        </p:txBody>
      </p:sp>
      <p:sp>
        <p:nvSpPr>
          <p:cNvPr id="27" name="Organigramme : Connecteur 26"/>
          <p:cNvSpPr/>
          <p:nvPr/>
        </p:nvSpPr>
        <p:spPr>
          <a:xfrm>
            <a:off x="4367808" y="3651151"/>
            <a:ext cx="144016" cy="146003"/>
          </a:xfrm>
          <a:prstGeom prst="flowChartConnector">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106804" y="2871624"/>
            <a:ext cx="144016" cy="146003"/>
          </a:xfrm>
          <a:prstGeom prst="flowChartConnector">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contenu 5"/>
          <p:cNvSpPr txBox="1">
            <a:spLocks/>
          </p:cNvSpPr>
          <p:nvPr/>
        </p:nvSpPr>
        <p:spPr>
          <a:xfrm>
            <a:off x="5799276" y="1667708"/>
            <a:ext cx="5040560" cy="369395"/>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kern="0" dirty="0" smtClean="0">
                <a:solidFill>
                  <a:srgbClr val="5AB031"/>
                </a:solidFill>
              </a:rPr>
              <a:t>Améliorer la mobilité de nos acteurs</a:t>
            </a:r>
          </a:p>
        </p:txBody>
      </p:sp>
      <p:sp>
        <p:nvSpPr>
          <p:cNvPr id="30" name="Espace réservé du contenu 5"/>
          <p:cNvSpPr txBox="1">
            <a:spLocks/>
          </p:cNvSpPr>
          <p:nvPr/>
        </p:nvSpPr>
        <p:spPr>
          <a:xfrm>
            <a:off x="5807967" y="2019167"/>
            <a:ext cx="5298499"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sz="1400" kern="0" dirty="0" smtClean="0">
                <a:solidFill>
                  <a:srgbClr val="667385"/>
                </a:solidFill>
              </a:rPr>
              <a:t>En proposant des </a:t>
            </a:r>
            <a:r>
              <a:rPr lang="fr-FR" sz="1400" dirty="0">
                <a:solidFill>
                  <a:srgbClr val="CC9900"/>
                </a:solidFill>
              </a:rPr>
              <a:t>solutions adaptées à leurs besoins</a:t>
            </a:r>
          </a:p>
        </p:txBody>
      </p:sp>
      <p:sp>
        <p:nvSpPr>
          <p:cNvPr id="31" name="Espace réservé du contenu 5"/>
          <p:cNvSpPr txBox="1">
            <a:spLocks/>
          </p:cNvSpPr>
          <p:nvPr/>
        </p:nvSpPr>
        <p:spPr>
          <a:xfrm>
            <a:off x="911424" y="4733454"/>
            <a:ext cx="5040560" cy="369395"/>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kern="0" dirty="0" smtClean="0">
                <a:solidFill>
                  <a:srgbClr val="5AB031"/>
                </a:solidFill>
              </a:rPr>
              <a:t>Développer la mobilité solidaire</a:t>
            </a:r>
          </a:p>
        </p:txBody>
      </p:sp>
      <p:sp>
        <p:nvSpPr>
          <p:cNvPr id="32" name="Espace réservé du contenu 5"/>
          <p:cNvSpPr txBox="1">
            <a:spLocks/>
          </p:cNvSpPr>
          <p:nvPr/>
        </p:nvSpPr>
        <p:spPr>
          <a:xfrm>
            <a:off x="5807968" y="5051924"/>
            <a:ext cx="5040560" cy="369395"/>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kern="0" dirty="0" smtClean="0">
                <a:solidFill>
                  <a:srgbClr val="5AB031"/>
                </a:solidFill>
              </a:rPr>
              <a:t>Agir  pour la mobilité inclusive</a:t>
            </a:r>
          </a:p>
        </p:txBody>
      </p:sp>
      <p:sp>
        <p:nvSpPr>
          <p:cNvPr id="33" name="Espace réservé du contenu 5"/>
          <p:cNvSpPr txBox="1">
            <a:spLocks/>
          </p:cNvSpPr>
          <p:nvPr/>
        </p:nvSpPr>
        <p:spPr>
          <a:xfrm>
            <a:off x="5814402" y="5445224"/>
            <a:ext cx="4530070" cy="695954"/>
          </a:xfrm>
          <a:prstGeom prst="rect">
            <a:avLst/>
          </a:prstGeom>
        </p:spPr>
        <p:txBody>
          <a:bodyPr vert="horz" lIns="91440" tIns="0" rIns="91440" bIns="45720" rtlCol="0">
            <a:no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fr-FR" sz="1400" kern="0" dirty="0" smtClean="0">
                <a:solidFill>
                  <a:srgbClr val="667385"/>
                </a:solidFill>
              </a:rPr>
              <a:t>En développant </a:t>
            </a:r>
            <a:r>
              <a:rPr lang="fr-FR" sz="1400" kern="0" dirty="0">
                <a:solidFill>
                  <a:srgbClr val="667385"/>
                </a:solidFill>
              </a:rPr>
              <a:t>des solutions </a:t>
            </a:r>
            <a:r>
              <a:rPr lang="fr-FR" sz="1400" kern="0" dirty="0">
                <a:solidFill>
                  <a:srgbClr val="CC9900"/>
                </a:solidFill>
              </a:rPr>
              <a:t>accessibles à </a:t>
            </a:r>
            <a:r>
              <a:rPr lang="fr-FR" sz="1400" kern="0" dirty="0" smtClean="0">
                <a:solidFill>
                  <a:srgbClr val="CC9900"/>
                </a:solidFill>
              </a:rPr>
              <a:t>tous</a:t>
            </a:r>
            <a:r>
              <a:rPr lang="fr-FR" sz="1400" kern="0" dirty="0" smtClean="0">
                <a:solidFill>
                  <a:schemeClr val="tx1"/>
                </a:solidFill>
              </a:rPr>
              <a:t> </a:t>
            </a:r>
            <a:r>
              <a:rPr lang="fr-FR" sz="1400" kern="0" dirty="0">
                <a:solidFill>
                  <a:srgbClr val="667385"/>
                </a:solidFill>
              </a:rPr>
              <a:t>notamment </a:t>
            </a:r>
            <a:r>
              <a:rPr lang="fr-FR" sz="1400" kern="0" dirty="0">
                <a:solidFill>
                  <a:srgbClr val="CC9900"/>
                </a:solidFill>
              </a:rPr>
              <a:t>aux publics </a:t>
            </a:r>
            <a:r>
              <a:rPr lang="fr-FR" sz="1400" kern="0" dirty="0" smtClean="0">
                <a:solidFill>
                  <a:srgbClr val="CC9900"/>
                </a:solidFill>
              </a:rPr>
              <a:t>vulnérables</a:t>
            </a:r>
            <a:endParaRPr lang="fr-FR" sz="1400" kern="0" dirty="0">
              <a:solidFill>
                <a:srgbClr val="CC9900"/>
              </a:solidFill>
            </a:endParaRPr>
          </a:p>
        </p:txBody>
      </p:sp>
      <p:sp>
        <p:nvSpPr>
          <p:cNvPr id="34" name="Organigramme : Connecteur 33"/>
          <p:cNvSpPr/>
          <p:nvPr/>
        </p:nvSpPr>
        <p:spPr>
          <a:xfrm>
            <a:off x="4779639" y="4488239"/>
            <a:ext cx="144016" cy="146003"/>
          </a:xfrm>
          <a:prstGeom prst="flowChartConnector">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Connecteur 34"/>
          <p:cNvSpPr/>
          <p:nvPr/>
        </p:nvSpPr>
        <p:spPr>
          <a:xfrm>
            <a:off x="6035017" y="4510113"/>
            <a:ext cx="144016" cy="146003"/>
          </a:xfrm>
          <a:prstGeom prst="flowChartConnector">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C:\Users\noblec\Desktop\Croix-Rouge Mobilités\Communication\Identité graphique\CRMob_Trèf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709" y="3335547"/>
            <a:ext cx="792017" cy="79623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descr="C:\Users\noblec\Desktop\Photo Leif PH59\LC_20_015764  photo Leif Carls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4037" y="2472014"/>
            <a:ext cx="3474531" cy="231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p:bldP spid="23" grpId="0"/>
      <p:bldP spid="25" grpId="0"/>
      <p:bldP spid="26"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Les offres de solutions &amp; d’engagement</a:t>
            </a:r>
            <a:endParaRPr lang="fr-FR" dirty="0"/>
          </a:p>
        </p:txBody>
      </p:sp>
      <p:sp>
        <p:nvSpPr>
          <p:cNvPr id="3" name="Espace réservé du numéro de diapositive 2"/>
          <p:cNvSpPr>
            <a:spLocks noGrp="1"/>
          </p:cNvSpPr>
          <p:nvPr>
            <p:ph type="sldNum" sz="quarter" idx="17"/>
          </p:nvPr>
        </p:nvSpPr>
        <p:spPr/>
        <p:txBody>
          <a:bodyPr/>
          <a:lstStyle/>
          <a:p>
            <a:fld id="{B6F15528-21DE-4FAA-801E-634DDDAF4B2B}" type="slidenum">
              <a:rPr lang="uk-UA" smtClean="0"/>
              <a:pPr/>
              <a:t>5</a:t>
            </a:fld>
            <a:endParaRPr lang="uk-UA" dirty="0"/>
          </a:p>
        </p:txBody>
      </p:sp>
      <p:sp>
        <p:nvSpPr>
          <p:cNvPr id="2" name="Espace réservé de la date 1"/>
          <p:cNvSpPr>
            <a:spLocks noGrp="1"/>
          </p:cNvSpPr>
          <p:nvPr>
            <p:ph type="dt" sz="half" idx="16"/>
          </p:nvPr>
        </p:nvSpPr>
        <p:spPr/>
        <p:txBody>
          <a:bodyPr/>
          <a:lstStyle/>
          <a:p>
            <a:pPr marL="12700">
              <a:lnSpc>
                <a:spcPts val="1011"/>
              </a:lnSpc>
            </a:pPr>
            <a:fld id="{AEF31ED6-1BE1-0C4B-B246-D4B3D4F1A3D8}" type="datetime1">
              <a:rPr lang="fr-FR" smtClean="0"/>
              <a:t>29/06/2021</a:t>
            </a:fld>
            <a:endParaRPr lang="mr-IN" dirty="0"/>
          </a:p>
        </p:txBody>
      </p:sp>
      <p:sp>
        <p:nvSpPr>
          <p:cNvPr id="15" name="ZoneTexte 14"/>
          <p:cNvSpPr txBox="1"/>
          <p:nvPr/>
        </p:nvSpPr>
        <p:spPr>
          <a:xfrm>
            <a:off x="1199456" y="2351081"/>
            <a:ext cx="3346479" cy="338554"/>
          </a:xfrm>
          <a:prstGeom prst="rect">
            <a:avLst/>
          </a:prstGeom>
          <a:noFill/>
        </p:spPr>
        <p:txBody>
          <a:bodyPr wrap="square" rtlCol="0">
            <a:spAutoFit/>
          </a:bodyPr>
          <a:lstStyle/>
          <a:p>
            <a:r>
              <a:rPr lang="fr-FR" sz="1600" b="1" dirty="0" smtClean="0">
                <a:solidFill>
                  <a:srgbClr val="E30613"/>
                </a:solidFill>
              </a:rPr>
              <a:t>Autopartage solidaire</a:t>
            </a:r>
            <a:endParaRPr lang="fr-FR" sz="1600" b="1" dirty="0">
              <a:solidFill>
                <a:srgbClr val="E30613"/>
              </a:solidFill>
            </a:endParaRPr>
          </a:p>
        </p:txBody>
      </p:sp>
      <p:sp>
        <p:nvSpPr>
          <p:cNvPr id="21" name="ZoneTexte 20"/>
          <p:cNvSpPr txBox="1"/>
          <p:nvPr/>
        </p:nvSpPr>
        <p:spPr>
          <a:xfrm>
            <a:off x="7151849" y="2394492"/>
            <a:ext cx="4276961" cy="338554"/>
          </a:xfrm>
          <a:prstGeom prst="rect">
            <a:avLst/>
          </a:prstGeom>
          <a:noFill/>
        </p:spPr>
        <p:txBody>
          <a:bodyPr wrap="square" rtlCol="0">
            <a:spAutoFit/>
          </a:bodyPr>
          <a:lstStyle/>
          <a:p>
            <a:r>
              <a:rPr lang="fr-FR" sz="1600" b="1" dirty="0">
                <a:solidFill>
                  <a:srgbClr val="E30613"/>
                </a:solidFill>
              </a:rPr>
              <a:t>Animation de la </a:t>
            </a:r>
            <a:r>
              <a:rPr lang="fr-FR" sz="1600" b="1" dirty="0" smtClean="0">
                <a:solidFill>
                  <a:srgbClr val="E30613"/>
                </a:solidFill>
              </a:rPr>
              <a:t>communauté locale</a:t>
            </a:r>
            <a:endParaRPr lang="fr-FR" sz="1600" b="1" dirty="0">
              <a:solidFill>
                <a:srgbClr val="E30613"/>
              </a:solidFill>
            </a:endParaRPr>
          </a:p>
        </p:txBody>
      </p:sp>
      <p:sp>
        <p:nvSpPr>
          <p:cNvPr id="17" name="ZoneTexte 16"/>
          <p:cNvSpPr txBox="1"/>
          <p:nvPr/>
        </p:nvSpPr>
        <p:spPr>
          <a:xfrm>
            <a:off x="1199456" y="4601780"/>
            <a:ext cx="2032800" cy="338554"/>
          </a:xfrm>
          <a:prstGeom prst="rect">
            <a:avLst/>
          </a:prstGeom>
          <a:noFill/>
        </p:spPr>
        <p:txBody>
          <a:bodyPr wrap="square" rtlCol="0">
            <a:spAutoFit/>
          </a:bodyPr>
          <a:lstStyle/>
          <a:p>
            <a:r>
              <a:rPr lang="fr-FR" sz="1600" b="1" dirty="0">
                <a:solidFill>
                  <a:srgbClr val="E30613"/>
                </a:solidFill>
              </a:rPr>
              <a:t>Transport solidaire</a:t>
            </a:r>
          </a:p>
        </p:txBody>
      </p:sp>
      <p:sp>
        <p:nvSpPr>
          <p:cNvPr id="18" name="ZoneTexte 17"/>
          <p:cNvSpPr txBox="1"/>
          <p:nvPr/>
        </p:nvSpPr>
        <p:spPr>
          <a:xfrm>
            <a:off x="1199456" y="3490117"/>
            <a:ext cx="2520280" cy="338554"/>
          </a:xfrm>
          <a:prstGeom prst="rect">
            <a:avLst/>
          </a:prstGeom>
          <a:noFill/>
        </p:spPr>
        <p:txBody>
          <a:bodyPr wrap="square" rtlCol="0">
            <a:spAutoFit/>
          </a:bodyPr>
          <a:lstStyle/>
          <a:p>
            <a:r>
              <a:rPr lang="fr-FR" sz="1600" b="1" dirty="0">
                <a:solidFill>
                  <a:srgbClr val="E30613"/>
                </a:solidFill>
              </a:rPr>
              <a:t>Covoiturage solidaire</a:t>
            </a:r>
          </a:p>
        </p:txBody>
      </p:sp>
      <p:cxnSp>
        <p:nvCxnSpPr>
          <p:cNvPr id="20" name="Connecteur droit 19"/>
          <p:cNvCxnSpPr/>
          <p:nvPr/>
        </p:nvCxnSpPr>
        <p:spPr>
          <a:xfrm flipH="1">
            <a:off x="6096000" y="2492896"/>
            <a:ext cx="19282" cy="3459691"/>
          </a:xfrm>
          <a:prstGeom prst="line">
            <a:avLst/>
          </a:prstGeom>
          <a:ln>
            <a:solidFill>
              <a:srgbClr val="667385"/>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p:cNvSpPr txBox="1">
            <a:spLocks/>
          </p:cNvSpPr>
          <p:nvPr/>
        </p:nvSpPr>
        <p:spPr>
          <a:xfrm>
            <a:off x="527194" y="1844824"/>
            <a:ext cx="5352782" cy="360040"/>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a:buNone/>
            </a:pPr>
            <a:r>
              <a:rPr lang="fr-FR" kern="0" dirty="0" smtClean="0">
                <a:solidFill>
                  <a:srgbClr val="5AB031"/>
                </a:solidFill>
              </a:rPr>
              <a:t>Les solutions de mobilité</a:t>
            </a:r>
          </a:p>
        </p:txBody>
      </p:sp>
      <p:sp>
        <p:nvSpPr>
          <p:cNvPr id="25" name="Espace réservé du contenu 5"/>
          <p:cNvSpPr txBox="1">
            <a:spLocks/>
          </p:cNvSpPr>
          <p:nvPr/>
        </p:nvSpPr>
        <p:spPr>
          <a:xfrm>
            <a:off x="6353175" y="1844825"/>
            <a:ext cx="5391527" cy="360039"/>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a:buNone/>
            </a:pPr>
            <a:r>
              <a:rPr lang="fr-FR" kern="0" dirty="0" smtClean="0">
                <a:solidFill>
                  <a:srgbClr val="5AB031"/>
                </a:solidFill>
              </a:rPr>
              <a:t>Les offres d’engagements</a:t>
            </a:r>
          </a:p>
        </p:txBody>
      </p:sp>
      <p:sp>
        <p:nvSpPr>
          <p:cNvPr id="28" name="ZoneTexte 27"/>
          <p:cNvSpPr txBox="1"/>
          <p:nvPr/>
        </p:nvSpPr>
        <p:spPr>
          <a:xfrm>
            <a:off x="7151849" y="3525134"/>
            <a:ext cx="3456394" cy="338554"/>
          </a:xfrm>
          <a:prstGeom prst="rect">
            <a:avLst/>
          </a:prstGeom>
          <a:noFill/>
        </p:spPr>
        <p:txBody>
          <a:bodyPr wrap="square" rtlCol="0">
            <a:spAutoFit/>
          </a:bodyPr>
          <a:lstStyle/>
          <a:p>
            <a:r>
              <a:rPr lang="fr-FR" sz="1600" b="1" dirty="0">
                <a:solidFill>
                  <a:srgbClr val="E30613"/>
                </a:solidFill>
              </a:rPr>
              <a:t>Conduite solidaire</a:t>
            </a:r>
          </a:p>
        </p:txBody>
      </p:sp>
      <p:sp>
        <p:nvSpPr>
          <p:cNvPr id="30" name="ZoneTexte 29"/>
          <p:cNvSpPr txBox="1"/>
          <p:nvPr/>
        </p:nvSpPr>
        <p:spPr>
          <a:xfrm>
            <a:off x="7163164" y="4605254"/>
            <a:ext cx="4581537" cy="338554"/>
          </a:xfrm>
          <a:prstGeom prst="rect">
            <a:avLst/>
          </a:prstGeom>
          <a:noFill/>
        </p:spPr>
        <p:txBody>
          <a:bodyPr wrap="square" rtlCol="0">
            <a:spAutoFit/>
          </a:bodyPr>
          <a:lstStyle/>
          <a:p>
            <a:r>
              <a:rPr lang="fr-FR" sz="1600" b="1" dirty="0" smtClean="0">
                <a:solidFill>
                  <a:srgbClr val="E30613"/>
                </a:solidFill>
              </a:rPr>
              <a:t>Coordination de l’</a:t>
            </a:r>
            <a:r>
              <a:rPr lang="fr-FR" sz="1600" b="1" dirty="0" err="1" smtClean="0">
                <a:solidFill>
                  <a:srgbClr val="E30613"/>
                </a:solidFill>
              </a:rPr>
              <a:t>autopartage</a:t>
            </a:r>
            <a:r>
              <a:rPr lang="fr-FR" sz="1600" b="1" dirty="0" smtClean="0">
                <a:solidFill>
                  <a:srgbClr val="E30613"/>
                </a:solidFill>
              </a:rPr>
              <a:t> solidaire</a:t>
            </a:r>
            <a:endParaRPr lang="fr-FR" sz="1600" b="1" dirty="0">
              <a:solidFill>
                <a:srgbClr val="E30613"/>
              </a:solidFill>
            </a:endParaRPr>
          </a:p>
        </p:txBody>
      </p:sp>
      <p:sp>
        <p:nvSpPr>
          <p:cNvPr id="22" name="Espace réservé du contenu 5"/>
          <p:cNvSpPr>
            <a:spLocks noGrp="1"/>
          </p:cNvSpPr>
          <p:nvPr>
            <p:ph idx="1"/>
          </p:nvPr>
        </p:nvSpPr>
        <p:spPr>
          <a:xfrm>
            <a:off x="1199456" y="2708920"/>
            <a:ext cx="4680520" cy="695954"/>
          </a:xfrm>
        </p:spPr>
        <p:txBody>
          <a:bodyPr>
            <a:noAutofit/>
          </a:bodyPr>
          <a:lstStyle/>
          <a:p>
            <a:pPr algn="just"/>
            <a:r>
              <a:rPr lang="fr-FR" sz="1400" dirty="0" smtClean="0">
                <a:solidFill>
                  <a:srgbClr val="667385"/>
                </a:solidFill>
              </a:rPr>
              <a:t>Mise à disposition de véhicule à destination de personnes modestes non véhiculées ou dont le véhicule est hors d’usage</a:t>
            </a:r>
          </a:p>
        </p:txBody>
      </p:sp>
      <p:sp>
        <p:nvSpPr>
          <p:cNvPr id="32" name="Espace réservé du contenu 5"/>
          <p:cNvSpPr txBox="1">
            <a:spLocks/>
          </p:cNvSpPr>
          <p:nvPr/>
        </p:nvSpPr>
        <p:spPr>
          <a:xfrm>
            <a:off x="1199456" y="3833967"/>
            <a:ext cx="4680520" cy="968779"/>
          </a:xfrm>
          <a:prstGeom prst="rect">
            <a:avLst/>
          </a:prstGeom>
        </p:spPr>
        <p:txBody>
          <a:bodyPr vert="horz" lIns="91440" tIns="0" rIns="91440" bIns="45720" rtlCol="0">
            <a:no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just"/>
            <a:r>
              <a:rPr lang="fr-FR" sz="1400" dirty="0">
                <a:solidFill>
                  <a:srgbClr val="667385"/>
                </a:solidFill>
              </a:rPr>
              <a:t>Partage de trajets locaux réalisés par les acteurs Croix-Rouge avec les véhicules Croix-Rouge ou avec leurs véhicules personnels</a:t>
            </a:r>
          </a:p>
        </p:txBody>
      </p:sp>
      <p:sp>
        <p:nvSpPr>
          <p:cNvPr id="34" name="Espace réservé du contenu 5"/>
          <p:cNvSpPr txBox="1">
            <a:spLocks/>
          </p:cNvSpPr>
          <p:nvPr/>
        </p:nvSpPr>
        <p:spPr>
          <a:xfrm>
            <a:off x="1199456" y="4965294"/>
            <a:ext cx="4680520"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just"/>
            <a:r>
              <a:rPr lang="fr-FR" sz="1400" dirty="0">
                <a:solidFill>
                  <a:srgbClr val="667385"/>
                </a:solidFill>
              </a:rPr>
              <a:t>Transport et accompagnement de personnes </a:t>
            </a:r>
            <a:r>
              <a:rPr lang="fr-FR" sz="1400" dirty="0" smtClean="0">
                <a:solidFill>
                  <a:srgbClr val="667385"/>
                </a:solidFill>
              </a:rPr>
              <a:t>dépourvues </a:t>
            </a:r>
            <a:r>
              <a:rPr lang="fr-FR" sz="1400" dirty="0">
                <a:solidFill>
                  <a:srgbClr val="667385"/>
                </a:solidFill>
              </a:rPr>
              <a:t>de solutions de mobilité et ne pouvant pas conduire</a:t>
            </a:r>
          </a:p>
        </p:txBody>
      </p:sp>
      <p:sp>
        <p:nvSpPr>
          <p:cNvPr id="40" name="Espace réservé du contenu 5"/>
          <p:cNvSpPr txBox="1">
            <a:spLocks/>
          </p:cNvSpPr>
          <p:nvPr/>
        </p:nvSpPr>
        <p:spPr>
          <a:xfrm>
            <a:off x="7151849" y="2733046"/>
            <a:ext cx="4592853"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just"/>
            <a:r>
              <a:rPr lang="fr-FR" sz="1400" dirty="0">
                <a:solidFill>
                  <a:srgbClr val="667385"/>
                </a:solidFill>
              </a:rPr>
              <a:t>Communication </a:t>
            </a:r>
            <a:r>
              <a:rPr lang="fr-FR" sz="1400" dirty="0" smtClean="0">
                <a:solidFill>
                  <a:srgbClr val="667385"/>
                </a:solidFill>
              </a:rPr>
              <a:t>locale, </a:t>
            </a:r>
            <a:r>
              <a:rPr lang="fr-FR" sz="1400" dirty="0">
                <a:solidFill>
                  <a:srgbClr val="667385"/>
                </a:solidFill>
              </a:rPr>
              <a:t>accueil de nouveaux bénévoles, </a:t>
            </a:r>
            <a:r>
              <a:rPr lang="fr-FR" sz="1400" dirty="0" smtClean="0">
                <a:solidFill>
                  <a:srgbClr val="667385"/>
                </a:solidFill>
              </a:rPr>
              <a:t>mobilisation des élus locaux, partenariats avec d’autres acteurs locaux</a:t>
            </a:r>
            <a:endParaRPr lang="fr-FR" sz="1400" dirty="0">
              <a:solidFill>
                <a:srgbClr val="667385"/>
              </a:solidFill>
            </a:endParaRPr>
          </a:p>
        </p:txBody>
      </p:sp>
      <p:sp>
        <p:nvSpPr>
          <p:cNvPr id="41" name="Espace réservé du contenu 5"/>
          <p:cNvSpPr txBox="1">
            <a:spLocks/>
          </p:cNvSpPr>
          <p:nvPr/>
        </p:nvSpPr>
        <p:spPr>
          <a:xfrm>
            <a:off x="7151850" y="3885174"/>
            <a:ext cx="4592852"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just"/>
            <a:r>
              <a:rPr lang="fr-FR" sz="1400" dirty="0" smtClean="0">
                <a:solidFill>
                  <a:srgbClr val="667385"/>
                </a:solidFill>
              </a:rPr>
              <a:t>Réalisation de </a:t>
            </a:r>
            <a:r>
              <a:rPr lang="fr-FR" sz="1400" dirty="0">
                <a:solidFill>
                  <a:srgbClr val="667385"/>
                </a:solidFill>
              </a:rPr>
              <a:t>trajets de covoiturage solidaire ou de transport solidaire</a:t>
            </a:r>
          </a:p>
        </p:txBody>
      </p:sp>
      <p:sp>
        <p:nvSpPr>
          <p:cNvPr id="42" name="Espace réservé du contenu 5"/>
          <p:cNvSpPr txBox="1">
            <a:spLocks/>
          </p:cNvSpPr>
          <p:nvPr/>
        </p:nvSpPr>
        <p:spPr>
          <a:xfrm>
            <a:off x="7140823" y="4965294"/>
            <a:ext cx="4603879" cy="695954"/>
          </a:xfrm>
          <a:prstGeom prst="rect">
            <a:avLst/>
          </a:prstGeom>
        </p:spPr>
        <p:txBody>
          <a:bodyPr vert="horz" lIns="91440" tIns="0" rIns="91440" bIns="45720" rtlCol="0">
            <a:normAutofit/>
          </a:bodyPr>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Char char="​"/>
              <a:tabLst/>
              <a:defRPr sz="1800" b="1">
                <a:solidFill>
                  <a:schemeClr val="accent3"/>
                </a:solidFill>
                <a:latin typeface="+mn-lt"/>
                <a:ea typeface="+mn-ea"/>
                <a:cs typeface="+mn-cs"/>
              </a:defRPr>
            </a:lvl1pPr>
            <a:lvl2pPr marL="19050" marR="0" indent="0" defTabSz="914400" eaLnBrk="1" fontAlgn="auto" latinLnBrk="0" hangingPunct="1">
              <a:lnSpc>
                <a:spcPct val="100000"/>
              </a:lnSpc>
              <a:spcBef>
                <a:spcPts val="0"/>
              </a:spcBef>
              <a:spcAft>
                <a:spcPts val="1800"/>
              </a:spcAft>
              <a:buClrTx/>
              <a:buSzTx/>
              <a:buFont typeface="Arial" panose="020B0604020202020204" pitchFamily="34" charset="0"/>
              <a:buChar char="​"/>
              <a:tabLst/>
              <a:defRPr sz="1600">
                <a:solidFill>
                  <a:schemeClr val="tx1"/>
                </a:solidFill>
                <a:latin typeface="+mn-lt"/>
                <a:ea typeface="+mn-ea"/>
                <a:cs typeface="+mn-cs"/>
              </a:defRPr>
            </a:lvl2pPr>
            <a:lvl3pPr marL="447663" marR="0" indent="-180970" defTabSz="914400" eaLnBrk="1" fontAlgn="auto" latinLnBrk="0" hangingPunct="1">
              <a:lnSpc>
                <a:spcPct val="100000"/>
              </a:lnSpc>
              <a:spcBef>
                <a:spcPts val="0"/>
              </a:spcBef>
              <a:spcAft>
                <a:spcPts val="600"/>
              </a:spcAft>
              <a:buClr>
                <a:srgbClr val="F80000"/>
              </a:buClr>
              <a:buSzTx/>
              <a:buFont typeface="Arial" panose="020B0604020202020204" pitchFamily="34" charset="0"/>
              <a:buChar char="•"/>
              <a:tabLst/>
              <a:defRPr sz="1600">
                <a:solidFill>
                  <a:schemeClr val="tx1"/>
                </a:solidFill>
                <a:latin typeface="+mn-lt"/>
                <a:ea typeface="+mn-ea"/>
                <a:cs typeface="+mn-cs"/>
              </a:defRPr>
            </a:lvl3pPr>
            <a:lvl4pPr marL="666734" marR="0" indent="-171446" defTabSz="914400" eaLnBrk="1" fontAlgn="auto" latinLnBrk="0" hangingPunct="1">
              <a:lnSpc>
                <a:spcPct val="100000"/>
              </a:lnSpc>
              <a:spcBef>
                <a:spcPts val="600"/>
              </a:spcBef>
              <a:spcAft>
                <a:spcPts val="1200"/>
              </a:spcAft>
              <a:buClr>
                <a:srgbClr val="F80000"/>
              </a:buClr>
              <a:buSzTx/>
              <a:buFont typeface="Arial Unicode MS" panose="020B0604020202020204" pitchFamily="34" charset="-128"/>
              <a:buChar char="−"/>
              <a:tabLst/>
              <a:defRPr sz="1600">
                <a:solidFill>
                  <a:schemeClr val="tx1"/>
                </a:solidFill>
                <a:latin typeface="+mn-lt"/>
                <a:ea typeface="+mn-ea"/>
                <a:cs typeface="+mn-cs"/>
              </a:defRPr>
            </a:lvl4pPr>
            <a:lvl5pPr marL="685783" marR="0" indent="0" defTabSz="914400" eaLnBrk="1" fontAlgn="auto" latinLnBrk="0" hangingPunct="1">
              <a:lnSpc>
                <a:spcPct val="100000"/>
              </a:lnSpc>
              <a:spcBef>
                <a:spcPts val="0"/>
              </a:spcBef>
              <a:spcAft>
                <a:spcPts val="0"/>
              </a:spcAft>
              <a:buClrTx/>
              <a:buSzTx/>
              <a:buFontTx/>
              <a:buNone/>
              <a:tabLst/>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just"/>
            <a:r>
              <a:rPr lang="fr-FR" sz="1400" dirty="0" smtClean="0">
                <a:solidFill>
                  <a:srgbClr val="667385"/>
                </a:solidFill>
              </a:rPr>
              <a:t>Réception des demandes et mise </a:t>
            </a:r>
            <a:r>
              <a:rPr lang="fr-FR" sz="1400" dirty="0">
                <a:solidFill>
                  <a:srgbClr val="667385"/>
                </a:solidFill>
              </a:rPr>
              <a:t>à disposition ponctuelle </a:t>
            </a:r>
            <a:r>
              <a:rPr lang="fr-FR" sz="1400" dirty="0" smtClean="0">
                <a:solidFill>
                  <a:srgbClr val="667385"/>
                </a:solidFill>
              </a:rPr>
              <a:t>de véhicules à des publics rencontrant des difficultés de mobilité</a:t>
            </a:r>
            <a:endParaRPr lang="fr-FR" sz="1400" dirty="0">
              <a:solidFill>
                <a:srgbClr val="667385"/>
              </a:solidFill>
            </a:endParaRPr>
          </a:p>
        </p:txBody>
      </p:sp>
      <p:pic>
        <p:nvPicPr>
          <p:cNvPr id="4098" name="Picture 2" descr="Z:\Croix-Rouge Mobilités\Communication\Identité graphique\03_PICTOS\PNG\SOLUTION PRET AUTOMOBILE SOLIDAIRE_bicolo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602" y="2351081"/>
            <a:ext cx="898526" cy="898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Z:\Croix-Rouge Mobilités\Communication\Identité graphique\03_PICTOS\PNG\SOLUTION COVOITURAGE SOLIDAIRE_bicolo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38" y="3490117"/>
            <a:ext cx="675854" cy="6758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Croix-Rouge Mobilités\Communication\Identité graphique\03_PICTOS\PNG\SOLUTION TRANSPORT SOLIDAIRE_bicolo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76" y="4601780"/>
            <a:ext cx="789977" cy="6575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Croix-Rouge Mobilités\Communication\Identité graphique\03_PICTOS\PNG\MEMBRE COMMUNAUTE CRM_bicolo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5177" y="3597142"/>
            <a:ext cx="660371" cy="66037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Z:\Croix-Rouge Mobilités\Communication\Identité graphique\03_PICTOS\PNG\COMMUNAUTE CRM_bicolo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9975" y="2420888"/>
            <a:ext cx="718908" cy="7189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Z:\Croix-Rouge Mobilités\Communication\Identité graphique\03_PICTOS\PNG\ENGAGEMENT AUTOPARTAGE_bicolor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3599" y="4635373"/>
            <a:ext cx="713953" cy="713953"/>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Z:\Croix-Rouge Mobilités\Communication\Identité graphique\03_PICTOS\PNG\IDENTITE CRM_bicolor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6019" y="1543849"/>
            <a:ext cx="898525" cy="89852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39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Mise en œuvre du projet sur un territoire Local</a:t>
            </a:r>
            <a:endParaRPr lang="fr-FR" dirty="0"/>
          </a:p>
        </p:txBody>
      </p:sp>
      <p:sp>
        <p:nvSpPr>
          <p:cNvPr id="3" name="Espace réservé du numéro de diapositive 2"/>
          <p:cNvSpPr>
            <a:spLocks noGrp="1"/>
          </p:cNvSpPr>
          <p:nvPr>
            <p:ph type="sldNum" sz="quarter" idx="11"/>
          </p:nvPr>
        </p:nvSpPr>
        <p:spPr/>
        <p:txBody>
          <a:bodyPr/>
          <a:lstStyle/>
          <a:p>
            <a:fld id="{B6F15528-21DE-4FAA-801E-634DDDAF4B2B}" type="slidenum">
              <a:rPr lang="uk-UA" smtClean="0"/>
              <a:pPr/>
              <a:t>6</a:t>
            </a:fld>
            <a:endParaRPr lang="uk-UA" dirty="0"/>
          </a:p>
        </p:txBody>
      </p:sp>
      <p:sp>
        <p:nvSpPr>
          <p:cNvPr id="2" name="Espace réservé de la date 1"/>
          <p:cNvSpPr>
            <a:spLocks noGrp="1"/>
          </p:cNvSpPr>
          <p:nvPr>
            <p:ph type="dt" sz="half" idx="10"/>
          </p:nvPr>
        </p:nvSpPr>
        <p:spPr/>
        <p:txBody>
          <a:bodyPr/>
          <a:lstStyle/>
          <a:p>
            <a:pPr marL="12700">
              <a:lnSpc>
                <a:spcPts val="1011"/>
              </a:lnSpc>
            </a:pPr>
            <a:fld id="{A71C3EB0-9651-F745-B930-9C0DA158FB9D}" type="datetime1">
              <a:rPr lang="fr-FR" smtClean="0"/>
              <a:t>29/06/2021</a:t>
            </a:fld>
            <a:endParaRPr lang="mr-IN" dirty="0"/>
          </a:p>
        </p:txBody>
      </p:sp>
      <p:sp>
        <p:nvSpPr>
          <p:cNvPr id="13" name="Espace réservé du contenu 5"/>
          <p:cNvSpPr txBox="1">
            <a:spLocks/>
          </p:cNvSpPr>
          <p:nvPr/>
        </p:nvSpPr>
        <p:spPr>
          <a:xfrm>
            <a:off x="779732" y="1646770"/>
            <a:ext cx="6972452" cy="316267"/>
          </a:xfrm>
          <a:prstGeom prst="rect">
            <a:avLst/>
          </a:prstGeom>
        </p:spPr>
        <p:txBody>
          <a:bodyPr>
            <a:normAutofit fontScale="92500" lnSpcReduction="20000"/>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defTabSz="914400">
              <a:spcBef>
                <a:spcPts val="0"/>
              </a:spcBef>
              <a:spcAft>
                <a:spcPts val="600"/>
              </a:spcAft>
              <a:buNone/>
            </a:pPr>
            <a:r>
              <a:rPr lang="fr-FR" kern="0" dirty="0" smtClean="0">
                <a:solidFill>
                  <a:srgbClr val="5AB031"/>
                </a:solidFill>
              </a:rPr>
              <a:t>Quatre étapes de développement du projet</a:t>
            </a:r>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79" y="2381979"/>
            <a:ext cx="794871" cy="79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C:\Users\noblec\Desktop\Croix Rouge Française\Documentation\Logos\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293" y="2453987"/>
            <a:ext cx="296807" cy="2819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84" y="3018250"/>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512" y="2886035"/>
            <a:ext cx="292355" cy="31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1393" y="3878502"/>
            <a:ext cx="525530" cy="48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8568" y="3899203"/>
            <a:ext cx="398373" cy="4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C:\Users\noblec\Desktop\fleche-rouge-droite-e1444058505918-150x1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7284789" flipH="1">
            <a:off x="1522344" y="3398279"/>
            <a:ext cx="557469" cy="521715"/>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2242747" y="2405087"/>
            <a:ext cx="4429318" cy="646331"/>
          </a:xfrm>
          <a:prstGeom prst="rect">
            <a:avLst/>
          </a:prstGeom>
          <a:noFill/>
          <a:ln w="12700">
            <a:solidFill>
              <a:srgbClr val="667385"/>
            </a:solidFill>
            <a:prstDash val="dash"/>
          </a:ln>
        </p:spPr>
        <p:txBody>
          <a:bodyPr wrap="square" rtlCol="0">
            <a:spAutoFit/>
          </a:bodyPr>
          <a:lstStyle/>
          <a:p>
            <a:pPr algn="just"/>
            <a:r>
              <a:rPr lang="fr-FR" sz="1200" b="1" dirty="0" smtClean="0">
                <a:solidFill>
                  <a:srgbClr val="5AB031"/>
                </a:solidFill>
              </a:rPr>
              <a:t>Lancement de premières solutions de mobilité partagée s’appuyant sur les ressources de la structure locale</a:t>
            </a:r>
          </a:p>
          <a:p>
            <a:pPr algn="just"/>
            <a:r>
              <a:rPr lang="fr-FR" sz="1200" b="1" dirty="0" smtClean="0">
                <a:solidFill>
                  <a:srgbClr val="667385"/>
                </a:solidFill>
              </a:rPr>
              <a:t>Ex : </a:t>
            </a:r>
            <a:r>
              <a:rPr lang="fr-FR" sz="1200" b="1" dirty="0" err="1" smtClean="0">
                <a:solidFill>
                  <a:srgbClr val="667385"/>
                </a:solidFill>
              </a:rPr>
              <a:t>autopartage</a:t>
            </a:r>
            <a:r>
              <a:rPr lang="fr-FR" sz="1200" b="1" dirty="0" smtClean="0">
                <a:solidFill>
                  <a:srgbClr val="667385"/>
                </a:solidFill>
              </a:rPr>
              <a:t> solidaire avec un véhicule </a:t>
            </a:r>
            <a:r>
              <a:rPr lang="fr-FR" sz="1200" b="1" dirty="0" err="1" smtClean="0">
                <a:solidFill>
                  <a:srgbClr val="667385"/>
                </a:solidFill>
              </a:rPr>
              <a:t>CRf</a:t>
            </a:r>
            <a:r>
              <a:rPr lang="fr-FR" sz="1200" b="1" dirty="0" smtClean="0">
                <a:solidFill>
                  <a:srgbClr val="667385"/>
                </a:solidFill>
              </a:rPr>
              <a:t>…</a:t>
            </a:r>
          </a:p>
        </p:txBody>
      </p:sp>
      <p:sp>
        <p:nvSpPr>
          <p:cNvPr id="26" name="ZoneTexte 25"/>
          <p:cNvSpPr txBox="1"/>
          <p:nvPr/>
        </p:nvSpPr>
        <p:spPr>
          <a:xfrm>
            <a:off x="972777" y="4510861"/>
            <a:ext cx="3683064" cy="830997"/>
          </a:xfrm>
          <a:prstGeom prst="rect">
            <a:avLst/>
          </a:prstGeom>
          <a:noFill/>
          <a:ln w="12700">
            <a:solidFill>
              <a:srgbClr val="667385"/>
            </a:solidFill>
            <a:prstDash val="dash"/>
          </a:ln>
        </p:spPr>
        <p:txBody>
          <a:bodyPr wrap="square" rtlCol="0">
            <a:spAutoFit/>
          </a:bodyPr>
          <a:lstStyle>
            <a:defPPr>
              <a:defRPr lang="fr-FR"/>
            </a:defPPr>
            <a:lvl1pPr algn="just">
              <a:defRPr sz="1200" b="1">
                <a:solidFill>
                  <a:srgbClr val="E30613"/>
                </a:solidFill>
              </a:defRPr>
            </a:lvl1pPr>
          </a:lstStyle>
          <a:p>
            <a:r>
              <a:rPr lang="fr-FR" dirty="0">
                <a:solidFill>
                  <a:srgbClr val="5AB031"/>
                </a:solidFill>
              </a:rPr>
              <a:t>Agrandissement de la communauté locale Croix-Rouge </a:t>
            </a:r>
            <a:r>
              <a:rPr lang="fr-FR" dirty="0" smtClean="0">
                <a:solidFill>
                  <a:srgbClr val="5AB031"/>
                </a:solidFill>
              </a:rPr>
              <a:t>Mobilités</a:t>
            </a:r>
          </a:p>
          <a:p>
            <a:r>
              <a:rPr lang="fr-FR" dirty="0" smtClean="0">
                <a:solidFill>
                  <a:srgbClr val="667385"/>
                </a:solidFill>
              </a:rPr>
              <a:t>Ex : nouveaux bénévoles, nouveaux partenariats etc</a:t>
            </a:r>
            <a:r>
              <a:rPr lang="fr-FR" dirty="0">
                <a:solidFill>
                  <a:srgbClr val="667385"/>
                </a:solidFill>
              </a:rPr>
              <a:t>.</a:t>
            </a:r>
          </a:p>
        </p:txBody>
      </p:sp>
      <p:pic>
        <p:nvPicPr>
          <p:cNvPr id="27" name="Picture 7" descr="C:\Users\noblec\Desktop\fleche-rouge-droite-e1444058505918-150x1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947667" flipH="1" flipV="1">
            <a:off x="4247697" y="3558713"/>
            <a:ext cx="557469" cy="5055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4759" y="4906033"/>
            <a:ext cx="614897" cy="3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214" y="4461696"/>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2194" y="3960480"/>
            <a:ext cx="633807" cy="63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993" y="4219349"/>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89656" y="4784861"/>
            <a:ext cx="182408" cy="37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40" y="3980482"/>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44199" y="4509299"/>
            <a:ext cx="392713" cy="42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ZoneTexte 34"/>
          <p:cNvSpPr txBox="1"/>
          <p:nvPr/>
        </p:nvSpPr>
        <p:spPr>
          <a:xfrm>
            <a:off x="5159895" y="5301208"/>
            <a:ext cx="4034801" cy="830997"/>
          </a:xfrm>
          <a:prstGeom prst="rect">
            <a:avLst/>
          </a:prstGeom>
          <a:noFill/>
          <a:ln w="12700">
            <a:solidFill>
              <a:srgbClr val="667385"/>
            </a:solidFill>
            <a:prstDash val="dash"/>
          </a:ln>
        </p:spPr>
        <p:txBody>
          <a:bodyPr wrap="square" rtlCol="0">
            <a:spAutoFit/>
          </a:bodyPr>
          <a:lstStyle>
            <a:defPPr>
              <a:defRPr lang="fr-FR"/>
            </a:defPPr>
            <a:lvl1pPr algn="just">
              <a:defRPr sz="1200" b="1">
                <a:solidFill>
                  <a:srgbClr val="E30613"/>
                </a:solidFill>
              </a:defRPr>
            </a:lvl1pPr>
          </a:lstStyle>
          <a:p>
            <a:r>
              <a:rPr lang="fr-FR" dirty="0">
                <a:solidFill>
                  <a:srgbClr val="5AB031"/>
                </a:solidFill>
              </a:rPr>
              <a:t>Développement de nouvelles solutions s’appuyant sur les ressources de la </a:t>
            </a:r>
            <a:r>
              <a:rPr lang="fr-FR" dirty="0" smtClean="0">
                <a:solidFill>
                  <a:srgbClr val="5AB031"/>
                </a:solidFill>
              </a:rPr>
              <a:t>communauté</a:t>
            </a:r>
          </a:p>
          <a:p>
            <a:r>
              <a:rPr lang="fr-FR" dirty="0" smtClean="0">
                <a:solidFill>
                  <a:srgbClr val="667385"/>
                </a:solidFill>
              </a:rPr>
              <a:t>Ex : véhicules partagés, trajets en covoiturage, transport solidaire etc.</a:t>
            </a:r>
            <a:endParaRPr lang="fr-FR" dirty="0">
              <a:solidFill>
                <a:srgbClr val="667385"/>
              </a:solidFill>
            </a:endParaRPr>
          </a:p>
        </p:txBody>
      </p:sp>
      <p:sp>
        <p:nvSpPr>
          <p:cNvPr id="36" name="ZoneTexte 35"/>
          <p:cNvSpPr txBox="1"/>
          <p:nvPr/>
        </p:nvSpPr>
        <p:spPr>
          <a:xfrm>
            <a:off x="7608168" y="3102059"/>
            <a:ext cx="4104455" cy="830997"/>
          </a:xfrm>
          <a:prstGeom prst="rect">
            <a:avLst/>
          </a:prstGeom>
          <a:noFill/>
          <a:ln w="12700">
            <a:solidFill>
              <a:srgbClr val="667385"/>
            </a:solidFill>
            <a:prstDash val="dash"/>
          </a:ln>
        </p:spPr>
        <p:txBody>
          <a:bodyPr wrap="square" rtlCol="0">
            <a:spAutoFit/>
          </a:bodyPr>
          <a:lstStyle>
            <a:defPPr>
              <a:defRPr lang="fr-FR"/>
            </a:defPPr>
            <a:lvl1pPr algn="just">
              <a:defRPr sz="1200" b="1">
                <a:solidFill>
                  <a:srgbClr val="E30613"/>
                </a:solidFill>
              </a:defRPr>
            </a:lvl1pPr>
          </a:lstStyle>
          <a:p>
            <a:r>
              <a:rPr lang="fr-FR" dirty="0">
                <a:solidFill>
                  <a:srgbClr val="5AB031"/>
                </a:solidFill>
              </a:rPr>
              <a:t>Renforcement du dynamisme local de la Croix-Rouge, </a:t>
            </a:r>
            <a:r>
              <a:rPr lang="fr-FR" dirty="0" smtClean="0">
                <a:solidFill>
                  <a:srgbClr val="5AB031"/>
                </a:solidFill>
              </a:rPr>
              <a:t>et </a:t>
            </a:r>
            <a:r>
              <a:rPr lang="fr-FR" dirty="0">
                <a:solidFill>
                  <a:srgbClr val="5AB031"/>
                </a:solidFill>
              </a:rPr>
              <a:t>développement des réponses aux </a:t>
            </a:r>
            <a:r>
              <a:rPr lang="fr-FR" dirty="0" smtClean="0">
                <a:solidFill>
                  <a:srgbClr val="5AB031"/>
                </a:solidFill>
              </a:rPr>
              <a:t>publics</a:t>
            </a:r>
          </a:p>
          <a:p>
            <a:r>
              <a:rPr lang="fr-FR" dirty="0" smtClean="0">
                <a:solidFill>
                  <a:srgbClr val="667385"/>
                </a:solidFill>
              </a:rPr>
              <a:t>Ex : nouveaux services, nouvelles implantations locales etc.</a:t>
            </a:r>
            <a:endParaRPr lang="fr-FR" dirty="0">
              <a:solidFill>
                <a:srgbClr val="667385"/>
              </a:solidFill>
            </a:endParaRPr>
          </a:p>
        </p:txBody>
      </p:sp>
      <p:pic>
        <p:nvPicPr>
          <p:cNvPr id="37" name="Picture 7" descr="C:\Users\noblec\Desktop\fleche-rouge-droite-e1444058505918-150x1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831258" flipH="1">
            <a:off x="7094885" y="4123364"/>
            <a:ext cx="557469" cy="5217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38713" y="4249231"/>
            <a:ext cx="501703" cy="40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4063690"/>
            <a:ext cx="794871" cy="79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descr="C:\Users\noblec\Desktop\Croix Rouge Française\Documentation\Logos\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9248" y="4132915"/>
            <a:ext cx="296807" cy="281966"/>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1919536" y="2132856"/>
            <a:ext cx="437724" cy="413214"/>
          </a:xfrm>
          <a:prstGeom prst="ellipse">
            <a:avLst/>
          </a:prstGeom>
          <a:solidFill>
            <a:srgbClr val="6673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1</a:t>
            </a:r>
            <a:endParaRPr lang="fr-FR" dirty="0">
              <a:solidFill>
                <a:schemeClr val="bg1"/>
              </a:solidFill>
            </a:endParaRPr>
          </a:p>
        </p:txBody>
      </p:sp>
      <p:sp>
        <p:nvSpPr>
          <p:cNvPr id="42" name="Ellipse 41"/>
          <p:cNvSpPr/>
          <p:nvPr/>
        </p:nvSpPr>
        <p:spPr>
          <a:xfrm>
            <a:off x="695400" y="4239922"/>
            <a:ext cx="437724" cy="413214"/>
          </a:xfrm>
          <a:prstGeom prst="ellipse">
            <a:avLst/>
          </a:prstGeom>
          <a:solidFill>
            <a:srgbClr val="6673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2</a:t>
            </a:r>
          </a:p>
        </p:txBody>
      </p:sp>
      <p:sp>
        <p:nvSpPr>
          <p:cNvPr id="43" name="Ellipse 42"/>
          <p:cNvSpPr/>
          <p:nvPr/>
        </p:nvSpPr>
        <p:spPr>
          <a:xfrm>
            <a:off x="4837405" y="5022593"/>
            <a:ext cx="437724" cy="413214"/>
          </a:xfrm>
          <a:prstGeom prst="ellipse">
            <a:avLst/>
          </a:prstGeom>
          <a:solidFill>
            <a:srgbClr val="6673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3</a:t>
            </a:r>
          </a:p>
        </p:txBody>
      </p:sp>
      <p:sp>
        <p:nvSpPr>
          <p:cNvPr id="44" name="Ellipse 43"/>
          <p:cNvSpPr/>
          <p:nvPr/>
        </p:nvSpPr>
        <p:spPr>
          <a:xfrm>
            <a:off x="7314460" y="2814027"/>
            <a:ext cx="437724" cy="413214"/>
          </a:xfrm>
          <a:prstGeom prst="ellipse">
            <a:avLst/>
          </a:prstGeom>
          <a:solidFill>
            <a:srgbClr val="6673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4</a:t>
            </a:r>
          </a:p>
        </p:txBody>
      </p:sp>
      <p:pic>
        <p:nvPicPr>
          <p:cNvPr id="45" name="Picture 9" descr="Z:\Croix-Rouge Mobilités\Communication\Identité graphique\03_PICTOS\PNG\IDENTITE CRM_bicolor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2207" y="4300771"/>
            <a:ext cx="301463" cy="301463"/>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 45"/>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l="9052" t="4851" r="11150" b="20600"/>
          <a:stretch/>
        </p:blipFill>
        <p:spPr>
          <a:xfrm>
            <a:off x="9840416" y="4037206"/>
            <a:ext cx="584090" cy="545663"/>
          </a:xfrm>
          <a:prstGeom prst="rect">
            <a:avLst/>
          </a:prstGeom>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3577" y="4860919"/>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4506" y="4461696"/>
            <a:ext cx="614897" cy="3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descr="Z:\Croix-Rouge Mobilités\Communication\Identité graphique\00_CRF\Logos CRf\Logo CRF ron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30058" y="4229266"/>
            <a:ext cx="194978" cy="1856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62914" y="4704043"/>
            <a:ext cx="344629" cy="37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2883" y="4987284"/>
            <a:ext cx="461119" cy="2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32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Déploiement du programme sur les territoires</a:t>
            </a:r>
            <a:endParaRPr lang="fr-FR" dirty="0"/>
          </a:p>
        </p:txBody>
      </p:sp>
      <p:sp>
        <p:nvSpPr>
          <p:cNvPr id="3" name="Espace réservé du numéro de diapositive 2"/>
          <p:cNvSpPr>
            <a:spLocks noGrp="1"/>
          </p:cNvSpPr>
          <p:nvPr>
            <p:ph type="sldNum" sz="quarter" idx="17"/>
          </p:nvPr>
        </p:nvSpPr>
        <p:spPr/>
        <p:txBody>
          <a:bodyPr/>
          <a:lstStyle/>
          <a:p>
            <a:fld id="{B6F15528-21DE-4FAA-801E-634DDDAF4B2B}" type="slidenum">
              <a:rPr lang="uk-UA" smtClean="0"/>
              <a:pPr/>
              <a:t>7</a:t>
            </a:fld>
            <a:endParaRPr lang="uk-UA" dirty="0"/>
          </a:p>
        </p:txBody>
      </p:sp>
      <p:sp>
        <p:nvSpPr>
          <p:cNvPr id="2" name="Espace réservé de la date 1"/>
          <p:cNvSpPr>
            <a:spLocks noGrp="1"/>
          </p:cNvSpPr>
          <p:nvPr>
            <p:ph type="dt" sz="half" idx="16"/>
          </p:nvPr>
        </p:nvSpPr>
        <p:spPr/>
        <p:txBody>
          <a:bodyPr/>
          <a:lstStyle/>
          <a:p>
            <a:pPr marL="12700">
              <a:lnSpc>
                <a:spcPts val="1011"/>
              </a:lnSpc>
            </a:pPr>
            <a:fld id="{AEF31ED6-1BE1-0C4B-B246-D4B3D4F1A3D8}" type="datetime1">
              <a:rPr lang="fr-FR" smtClean="0"/>
              <a:t>29/06/2021</a:t>
            </a:fld>
            <a:endParaRPr lang="mr-IN" dirty="0"/>
          </a:p>
        </p:txBody>
      </p:sp>
      <p:cxnSp>
        <p:nvCxnSpPr>
          <p:cNvPr id="18" name="Connecteur droit 17"/>
          <p:cNvCxnSpPr/>
          <p:nvPr/>
        </p:nvCxnSpPr>
        <p:spPr>
          <a:xfrm flipV="1">
            <a:off x="4295800" y="6858000"/>
            <a:ext cx="504056" cy="1539552"/>
          </a:xfrm>
          <a:prstGeom prst="line">
            <a:avLst/>
          </a:prstGeom>
        </p:spPr>
        <p:style>
          <a:lnRef idx="1">
            <a:schemeClr val="accent1"/>
          </a:lnRef>
          <a:fillRef idx="0">
            <a:schemeClr val="accent1"/>
          </a:fillRef>
          <a:effectRef idx="0">
            <a:schemeClr val="accent1"/>
          </a:effectRef>
          <a:fontRef idx="minor">
            <a:schemeClr val="tx1"/>
          </a:fontRef>
        </p:style>
      </p:cxnSp>
      <p:sp>
        <p:nvSpPr>
          <p:cNvPr id="15" name="Espace réservé du titre 14"/>
          <p:cNvSpPr txBox="1">
            <a:spLocks/>
          </p:cNvSpPr>
          <p:nvPr/>
        </p:nvSpPr>
        <p:spPr>
          <a:xfrm>
            <a:off x="479376" y="1556792"/>
            <a:ext cx="2520280" cy="576064"/>
          </a:xfrm>
          <a:prstGeom prst="rect">
            <a:avLst/>
          </a:prstGeom>
        </p:spPr>
        <p:txBody>
          <a:bodyPr vert="horz" lIns="91440" tIns="45720" rIns="91440" bIns="45720" rtlCol="0" anchor="ctr" anchorCtr="0">
            <a:normAutofit fontScale="85000" lnSpcReduction="10000"/>
          </a:bodyPr>
          <a:lstStyle>
            <a:lvl1pPr eaLnBrk="1" fontAlgn="auto" hangingPunct="1">
              <a:defRPr sz="2500" b="1" cap="all" baseline="0">
                <a:solidFill>
                  <a:schemeClr val="accent3"/>
                </a:solidFill>
                <a:latin typeface="+mj-lt"/>
                <a:ea typeface="+mj-ea"/>
                <a:cs typeface="+mj-cs"/>
              </a:defRPr>
            </a:lvl1pPr>
          </a:lstStyle>
          <a:p>
            <a:pPr defTabSz="914400"/>
            <a:r>
              <a:rPr lang="fr-FR" sz="2200" kern="0" cap="none" dirty="0" smtClean="0">
                <a:solidFill>
                  <a:srgbClr val="E30613"/>
                </a:solidFill>
                <a:latin typeface="+mn-lt"/>
              </a:rPr>
              <a:t>26</a:t>
            </a:r>
            <a:r>
              <a:rPr lang="fr-FR" sz="1400" kern="0" cap="none" dirty="0" smtClean="0">
                <a:solidFill>
                  <a:srgbClr val="5AB031"/>
                </a:solidFill>
                <a:latin typeface="+mn-lt"/>
              </a:rPr>
              <a:t> </a:t>
            </a:r>
            <a:r>
              <a:rPr lang="fr-FR" sz="1400" kern="0" cap="none" dirty="0" smtClean="0">
                <a:solidFill>
                  <a:srgbClr val="667385"/>
                </a:solidFill>
                <a:latin typeface="+mn-lt"/>
              </a:rPr>
              <a:t>projets développés sur l’ensemble du territoire national</a:t>
            </a:r>
          </a:p>
        </p:txBody>
      </p:sp>
      <p:sp>
        <p:nvSpPr>
          <p:cNvPr id="12" name="Rectangle 11"/>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168008" y="2614553"/>
            <a:ext cx="5328592" cy="1246495"/>
          </a:xfrm>
          <a:prstGeom prst="rect">
            <a:avLst/>
          </a:prstGeom>
          <a:noFill/>
          <a:ln w="12700">
            <a:solidFill>
              <a:srgbClr val="667385"/>
            </a:solidFill>
            <a:prstDash val="dash"/>
          </a:ln>
        </p:spPr>
        <p:txBody>
          <a:bodyPr wrap="square" rtlCol="0">
            <a:spAutoFit/>
          </a:bodyPr>
          <a:lstStyle/>
          <a:p>
            <a:pPr algn="just">
              <a:spcAft>
                <a:spcPts val="600"/>
              </a:spcAft>
            </a:pPr>
            <a:r>
              <a:rPr lang="fr-FR" sz="1400" b="1" dirty="0" smtClean="0">
                <a:solidFill>
                  <a:srgbClr val="E30613"/>
                </a:solidFill>
              </a:rPr>
              <a:t>Réalisations au 1</a:t>
            </a:r>
            <a:r>
              <a:rPr lang="fr-FR" sz="1400" b="1" baseline="30000" dirty="0" smtClean="0">
                <a:solidFill>
                  <a:srgbClr val="E30613"/>
                </a:solidFill>
              </a:rPr>
              <a:t>er</a:t>
            </a:r>
            <a:r>
              <a:rPr lang="fr-FR" sz="1400" b="1" dirty="0" smtClean="0">
                <a:solidFill>
                  <a:srgbClr val="E30613"/>
                </a:solidFill>
              </a:rPr>
              <a:t> juin 2021 </a:t>
            </a:r>
            <a:r>
              <a:rPr lang="fr-FR" sz="1400" b="1" dirty="0">
                <a:solidFill>
                  <a:srgbClr val="E30613"/>
                </a:solidFill>
              </a:rPr>
              <a:t>: </a:t>
            </a:r>
          </a:p>
          <a:p>
            <a:pPr marL="285750" indent="-285750" algn="just">
              <a:buFont typeface="Arial" panose="020B0604020202020204" pitchFamily="34" charset="0"/>
              <a:buChar char="•"/>
            </a:pPr>
            <a:r>
              <a:rPr lang="fr-FR" sz="1400" b="1" dirty="0" smtClean="0">
                <a:solidFill>
                  <a:srgbClr val="667385"/>
                </a:solidFill>
              </a:rPr>
              <a:t>26 structures ou groupement de structures locales engagées dans un projet Croix-Rouge Mobilités</a:t>
            </a:r>
          </a:p>
          <a:p>
            <a:pPr marL="285750" indent="-285750" algn="just">
              <a:buFont typeface="Arial" panose="020B0604020202020204" pitchFamily="34" charset="0"/>
              <a:buChar char="•"/>
            </a:pPr>
            <a:r>
              <a:rPr lang="fr-FR" sz="1400" b="1" dirty="0" smtClean="0">
                <a:solidFill>
                  <a:srgbClr val="667385"/>
                </a:solidFill>
              </a:rPr>
              <a:t>12 projets opérationnels</a:t>
            </a:r>
          </a:p>
          <a:p>
            <a:pPr marL="285750" indent="-285750" algn="just">
              <a:buFont typeface="Arial" panose="020B0604020202020204" pitchFamily="34" charset="0"/>
              <a:buChar char="•"/>
            </a:pPr>
            <a:r>
              <a:rPr lang="fr-FR" sz="1400" b="1" dirty="0" smtClean="0">
                <a:solidFill>
                  <a:srgbClr val="667385"/>
                </a:solidFill>
              </a:rPr>
              <a:t>14 projets en construction</a:t>
            </a:r>
          </a:p>
        </p:txBody>
      </p:sp>
      <p:sp>
        <p:nvSpPr>
          <p:cNvPr id="16" name="ZoneTexte 15"/>
          <p:cNvSpPr txBox="1"/>
          <p:nvPr/>
        </p:nvSpPr>
        <p:spPr>
          <a:xfrm>
            <a:off x="6168008" y="1628800"/>
            <a:ext cx="5328592" cy="815608"/>
          </a:xfrm>
          <a:prstGeom prst="rect">
            <a:avLst/>
          </a:prstGeom>
          <a:noFill/>
          <a:ln w="12700">
            <a:solidFill>
              <a:srgbClr val="667385"/>
            </a:solidFill>
            <a:prstDash val="dash"/>
          </a:ln>
        </p:spPr>
        <p:txBody>
          <a:bodyPr wrap="square" rtlCol="0">
            <a:spAutoFit/>
          </a:bodyPr>
          <a:lstStyle/>
          <a:p>
            <a:pPr algn="just">
              <a:spcAft>
                <a:spcPts val="600"/>
              </a:spcAft>
            </a:pPr>
            <a:r>
              <a:rPr lang="fr-FR" sz="1400" b="1" dirty="0" smtClean="0">
                <a:solidFill>
                  <a:srgbClr val="5AB031"/>
                </a:solidFill>
              </a:rPr>
              <a:t>Objectifs </a:t>
            </a:r>
            <a:r>
              <a:rPr lang="fr-FR" sz="1400" b="1" dirty="0">
                <a:solidFill>
                  <a:srgbClr val="5AB031"/>
                </a:solidFill>
              </a:rPr>
              <a:t>: </a:t>
            </a:r>
          </a:p>
          <a:p>
            <a:pPr marL="285750" indent="-285750" algn="just">
              <a:buFont typeface="Arial" panose="020B0604020202020204" pitchFamily="34" charset="0"/>
              <a:buChar char="•"/>
            </a:pPr>
            <a:r>
              <a:rPr lang="fr-FR" sz="1400" b="1" dirty="0" smtClean="0">
                <a:solidFill>
                  <a:srgbClr val="667385"/>
                </a:solidFill>
              </a:rPr>
              <a:t>2020 : 18 projets </a:t>
            </a:r>
            <a:endParaRPr lang="fr-FR" sz="1400" b="1" dirty="0">
              <a:solidFill>
                <a:srgbClr val="667385"/>
              </a:solidFill>
            </a:endParaRPr>
          </a:p>
          <a:p>
            <a:pPr marL="285750" indent="-285750" algn="just">
              <a:buFont typeface="Arial" panose="020B0604020202020204" pitchFamily="34" charset="0"/>
              <a:buChar char="•"/>
            </a:pPr>
            <a:r>
              <a:rPr lang="fr-FR" sz="1400" b="1" dirty="0" smtClean="0">
                <a:solidFill>
                  <a:srgbClr val="667385"/>
                </a:solidFill>
              </a:rPr>
              <a:t>2021 : 30 projets </a:t>
            </a:r>
            <a:endParaRPr lang="fr-FR" sz="1400" b="1" dirty="0">
              <a:solidFill>
                <a:srgbClr val="667385"/>
              </a:solidFill>
            </a:endParaRPr>
          </a:p>
        </p:txBody>
      </p:sp>
      <p:pic>
        <p:nvPicPr>
          <p:cNvPr id="1026" name="Picture 2" descr="C:\Users\noblec\Desktop\Croix-Rouge Mobilités\Pilotage Programme\Cartographie Programme National\20210601_Carte_CRMO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1484784"/>
            <a:ext cx="3962314" cy="489654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168008" y="4005064"/>
            <a:ext cx="5328592" cy="1892826"/>
          </a:xfrm>
          <a:prstGeom prst="rect">
            <a:avLst/>
          </a:prstGeom>
          <a:noFill/>
          <a:ln w="12700">
            <a:solidFill>
              <a:srgbClr val="667385"/>
            </a:solidFill>
            <a:prstDash val="dash"/>
          </a:ln>
        </p:spPr>
        <p:txBody>
          <a:bodyPr wrap="square" rtlCol="0">
            <a:spAutoFit/>
          </a:bodyPr>
          <a:lstStyle/>
          <a:p>
            <a:pPr algn="just">
              <a:spcAft>
                <a:spcPts val="600"/>
              </a:spcAft>
            </a:pPr>
            <a:r>
              <a:rPr lang="fr-FR" sz="1400" b="1" dirty="0" smtClean="0">
                <a:solidFill>
                  <a:srgbClr val="002060"/>
                </a:solidFill>
              </a:rPr>
              <a:t>Objectifs 2021-2023 </a:t>
            </a:r>
            <a:r>
              <a:rPr lang="fr-FR" sz="1400" b="1" dirty="0">
                <a:solidFill>
                  <a:srgbClr val="002060"/>
                </a:solidFill>
              </a:rPr>
              <a:t>: </a:t>
            </a:r>
          </a:p>
          <a:p>
            <a:pPr marL="285750" indent="-285750" algn="just">
              <a:buFont typeface="Arial" panose="020B0604020202020204" pitchFamily="34" charset="0"/>
              <a:buChar char="•"/>
            </a:pPr>
            <a:r>
              <a:rPr lang="fr-FR" sz="1400" b="1" dirty="0" smtClean="0">
                <a:solidFill>
                  <a:srgbClr val="667385"/>
                </a:solidFill>
              </a:rPr>
              <a:t>100 nouveaux projets en 24 mois</a:t>
            </a:r>
          </a:p>
          <a:p>
            <a:pPr marL="285750" indent="-285750" algn="just">
              <a:buFont typeface="Arial" panose="020B0604020202020204" pitchFamily="34" charset="0"/>
              <a:buChar char="•"/>
            </a:pPr>
            <a:endParaRPr lang="fr-FR" sz="1400" b="1" dirty="0">
              <a:solidFill>
                <a:srgbClr val="667385"/>
              </a:solidFill>
            </a:endParaRPr>
          </a:p>
          <a:p>
            <a:pPr marL="285750" indent="-285750" algn="just">
              <a:buFont typeface="Arial" panose="020B0604020202020204" pitchFamily="34" charset="0"/>
              <a:buChar char="•"/>
            </a:pPr>
            <a:endParaRPr lang="fr-FR" sz="1400" b="1" dirty="0" smtClean="0">
              <a:solidFill>
                <a:srgbClr val="667385"/>
              </a:solidFill>
            </a:endParaRPr>
          </a:p>
          <a:p>
            <a:pPr marL="285750" indent="-285750" algn="just">
              <a:buFont typeface="Arial" panose="020B0604020202020204" pitchFamily="34" charset="0"/>
              <a:buChar char="•"/>
            </a:pPr>
            <a:endParaRPr lang="fr-FR" sz="1400" b="1" dirty="0">
              <a:solidFill>
                <a:srgbClr val="667385"/>
              </a:solidFill>
            </a:endParaRPr>
          </a:p>
          <a:p>
            <a:pPr marL="285750" indent="-285750" algn="just">
              <a:buFont typeface="Arial" panose="020B0604020202020204" pitchFamily="34" charset="0"/>
              <a:buChar char="•"/>
            </a:pPr>
            <a:endParaRPr lang="fr-FR" sz="1400" b="1" dirty="0" smtClean="0">
              <a:solidFill>
                <a:srgbClr val="667385"/>
              </a:solidFill>
            </a:endParaRPr>
          </a:p>
          <a:p>
            <a:pPr marL="285750" indent="-285750" algn="just">
              <a:buFont typeface="Arial" panose="020B0604020202020204" pitchFamily="34" charset="0"/>
              <a:buChar char="•"/>
            </a:pPr>
            <a:endParaRPr lang="fr-FR" sz="1400" b="1" dirty="0">
              <a:solidFill>
                <a:srgbClr val="667385"/>
              </a:solidFill>
            </a:endParaRPr>
          </a:p>
          <a:p>
            <a:pPr algn="just"/>
            <a:r>
              <a:rPr lang="fr-FR" sz="1400" b="1" dirty="0" smtClean="0">
                <a:solidFill>
                  <a:srgbClr val="667385"/>
                </a:solidFill>
              </a:rPr>
              <a:t> </a:t>
            </a:r>
          </a:p>
        </p:txBody>
      </p:sp>
      <p:pic>
        <p:nvPicPr>
          <p:cNvPr id="20" name="Picture 2" descr="C:\Users\noblec\Desktop\logo-FR-kit-c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4032" y="4594726"/>
            <a:ext cx="2256112" cy="12105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050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L’accompagnement des porteurs de projet</a:t>
            </a:r>
            <a:endParaRPr lang="fr-FR" dirty="0"/>
          </a:p>
        </p:txBody>
      </p:sp>
      <p:sp>
        <p:nvSpPr>
          <p:cNvPr id="3" name="Espace réservé du numéro de diapositive 2"/>
          <p:cNvSpPr>
            <a:spLocks noGrp="1"/>
          </p:cNvSpPr>
          <p:nvPr>
            <p:ph type="sldNum" sz="quarter" idx="17"/>
          </p:nvPr>
        </p:nvSpPr>
        <p:spPr/>
        <p:txBody>
          <a:bodyPr/>
          <a:lstStyle/>
          <a:p>
            <a:fld id="{B6F15528-21DE-4FAA-801E-634DDDAF4B2B}" type="slidenum">
              <a:rPr lang="uk-UA" smtClean="0"/>
              <a:pPr/>
              <a:t>8</a:t>
            </a:fld>
            <a:endParaRPr lang="uk-UA" dirty="0"/>
          </a:p>
        </p:txBody>
      </p:sp>
      <p:sp>
        <p:nvSpPr>
          <p:cNvPr id="2" name="Espace réservé de la date 1"/>
          <p:cNvSpPr>
            <a:spLocks noGrp="1"/>
          </p:cNvSpPr>
          <p:nvPr>
            <p:ph type="dt" sz="half" idx="16"/>
          </p:nvPr>
        </p:nvSpPr>
        <p:spPr/>
        <p:txBody>
          <a:bodyPr/>
          <a:lstStyle/>
          <a:p>
            <a:pPr marL="12700">
              <a:lnSpc>
                <a:spcPts val="1011"/>
              </a:lnSpc>
            </a:pPr>
            <a:fld id="{AEF31ED6-1BE1-0C4B-B246-D4B3D4F1A3D8}" type="datetime1">
              <a:rPr lang="fr-FR" smtClean="0"/>
              <a:t>29/06/2021</a:t>
            </a:fld>
            <a:endParaRPr lang="mr-IN" dirty="0"/>
          </a:p>
        </p:txBody>
      </p:sp>
      <p:cxnSp>
        <p:nvCxnSpPr>
          <p:cNvPr id="18" name="Connecteur droit 17"/>
          <p:cNvCxnSpPr/>
          <p:nvPr/>
        </p:nvCxnSpPr>
        <p:spPr>
          <a:xfrm flipV="1">
            <a:off x="4295800" y="6858000"/>
            <a:ext cx="504056" cy="1539552"/>
          </a:xfrm>
          <a:prstGeom prst="line">
            <a:avLst/>
          </a:prstGeom>
        </p:spPr>
        <p:style>
          <a:lnRef idx="1">
            <a:schemeClr val="accent1"/>
          </a:lnRef>
          <a:fillRef idx="0">
            <a:schemeClr val="accent1"/>
          </a:fillRef>
          <a:effectRef idx="0">
            <a:schemeClr val="accent1"/>
          </a:effectRef>
          <a:fontRef idx="minor">
            <a:schemeClr val="tx1"/>
          </a:fontRef>
        </p:style>
      </p:cxnSp>
      <p:sp>
        <p:nvSpPr>
          <p:cNvPr id="47" name="Espace réservé du texte 36"/>
          <p:cNvSpPr txBox="1">
            <a:spLocks/>
          </p:cNvSpPr>
          <p:nvPr/>
        </p:nvSpPr>
        <p:spPr>
          <a:xfrm>
            <a:off x="695400" y="1732205"/>
            <a:ext cx="6849387" cy="4217075"/>
          </a:xfrm>
          <a:prstGeom prst="rect">
            <a:avLst/>
          </a:prstGeom>
        </p:spPr>
        <p:txBody>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defTabSz="914400">
              <a:spcAft>
                <a:spcPts val="1800"/>
              </a:spcAft>
              <a:buNone/>
            </a:pPr>
            <a:r>
              <a:rPr lang="fr-FR" kern="0" dirty="0">
                <a:solidFill>
                  <a:schemeClr val="tx1">
                    <a:lumMod val="65000"/>
                    <a:lumOff val="35000"/>
                  </a:schemeClr>
                </a:solidFill>
              </a:rPr>
              <a:t>Identification des </a:t>
            </a:r>
            <a:r>
              <a:rPr lang="fr-FR" kern="0" dirty="0" smtClean="0">
                <a:solidFill>
                  <a:schemeClr val="tx1">
                    <a:lumMod val="65000"/>
                    <a:lumOff val="35000"/>
                  </a:schemeClr>
                </a:solidFill>
              </a:rPr>
              <a:t>besoins et potentiels du territoire</a:t>
            </a:r>
          </a:p>
          <a:p>
            <a:pPr defTabSz="914400">
              <a:spcAft>
                <a:spcPts val="1800"/>
              </a:spcAft>
              <a:buNone/>
            </a:pPr>
            <a:r>
              <a:rPr lang="fr-FR" kern="0" dirty="0" smtClean="0">
                <a:solidFill>
                  <a:schemeClr val="tx1">
                    <a:lumMod val="65000"/>
                    <a:lumOff val="35000"/>
                  </a:schemeClr>
                </a:solidFill>
              </a:rPr>
              <a:t>Déploiement des solutions de mobilité</a:t>
            </a:r>
          </a:p>
          <a:p>
            <a:pPr defTabSz="914400">
              <a:spcAft>
                <a:spcPts val="1800"/>
              </a:spcAft>
              <a:buNone/>
            </a:pPr>
            <a:r>
              <a:rPr lang="fr-FR" kern="0" dirty="0" smtClean="0">
                <a:solidFill>
                  <a:schemeClr val="tx1">
                    <a:lumMod val="65000"/>
                    <a:lumOff val="35000"/>
                  </a:schemeClr>
                </a:solidFill>
              </a:rPr>
              <a:t>Aide à l’investissement et recherche de financements </a:t>
            </a:r>
          </a:p>
          <a:p>
            <a:pPr defTabSz="914400">
              <a:spcAft>
                <a:spcPts val="1800"/>
              </a:spcAft>
              <a:buNone/>
            </a:pPr>
            <a:r>
              <a:rPr lang="fr-FR" kern="0" dirty="0" smtClean="0">
                <a:solidFill>
                  <a:schemeClr val="tx1">
                    <a:lumMod val="65000"/>
                    <a:lumOff val="35000"/>
                  </a:schemeClr>
                </a:solidFill>
              </a:rPr>
              <a:t>Construction de partenariats locaux</a:t>
            </a:r>
          </a:p>
          <a:p>
            <a:pPr defTabSz="914400">
              <a:spcAft>
                <a:spcPts val="1800"/>
              </a:spcAft>
              <a:buNone/>
            </a:pPr>
            <a:r>
              <a:rPr lang="fr-FR" kern="0" dirty="0" smtClean="0">
                <a:solidFill>
                  <a:schemeClr val="tx1">
                    <a:lumMod val="65000"/>
                    <a:lumOff val="35000"/>
                  </a:schemeClr>
                </a:solidFill>
              </a:rPr>
              <a:t>Communication et événementiel</a:t>
            </a:r>
          </a:p>
          <a:p>
            <a:pPr defTabSz="914400">
              <a:spcAft>
                <a:spcPts val="1800"/>
              </a:spcAft>
              <a:buNone/>
            </a:pPr>
            <a:r>
              <a:rPr lang="fr-FR" kern="0" dirty="0" smtClean="0">
                <a:solidFill>
                  <a:schemeClr val="tx1">
                    <a:lumMod val="65000"/>
                    <a:lumOff val="35000"/>
                  </a:schemeClr>
                </a:solidFill>
              </a:rPr>
              <a:t>Animation des </a:t>
            </a:r>
            <a:r>
              <a:rPr lang="fr-FR" kern="0" dirty="0">
                <a:solidFill>
                  <a:schemeClr val="tx1">
                    <a:lumMod val="65000"/>
                    <a:lumOff val="35000"/>
                  </a:schemeClr>
                </a:solidFill>
              </a:rPr>
              <a:t>communautés </a:t>
            </a:r>
            <a:r>
              <a:rPr lang="fr-FR" kern="0" dirty="0" smtClean="0">
                <a:solidFill>
                  <a:schemeClr val="tx1">
                    <a:lumMod val="65000"/>
                    <a:lumOff val="35000"/>
                  </a:schemeClr>
                </a:solidFill>
              </a:rPr>
              <a:t>locales</a:t>
            </a:r>
          </a:p>
          <a:p>
            <a:pPr defTabSz="914400">
              <a:spcAft>
                <a:spcPts val="1800"/>
              </a:spcAft>
              <a:buNone/>
            </a:pPr>
            <a:r>
              <a:rPr lang="fr-FR" kern="0" dirty="0" smtClean="0">
                <a:solidFill>
                  <a:schemeClr val="tx1">
                    <a:lumMod val="65000"/>
                    <a:lumOff val="35000"/>
                  </a:schemeClr>
                </a:solidFill>
              </a:rPr>
              <a:t>Suivi des projets, évaluation et amélioration continue</a:t>
            </a:r>
            <a:endParaRPr lang="fr-FR" kern="0" dirty="0">
              <a:solidFill>
                <a:schemeClr val="tx1">
                  <a:lumMod val="65000"/>
                  <a:lumOff val="35000"/>
                </a:schemeClr>
              </a:solidFill>
            </a:endParaRPr>
          </a:p>
        </p:txBody>
      </p:sp>
      <p:pic>
        <p:nvPicPr>
          <p:cNvPr id="48" name="Image 47"/>
          <p:cNvPicPr>
            <a:picLocks noChangeAspect="1"/>
          </p:cNvPicPr>
          <p:nvPr/>
        </p:nvPicPr>
        <p:blipFill rotWithShape="1">
          <a:blip r:embed="rId3" cstate="print">
            <a:extLst>
              <a:ext uri="{28A0092B-C50C-407E-A947-70E740481C1C}">
                <a14:useLocalDpi xmlns:a14="http://schemas.microsoft.com/office/drawing/2010/main" val="0"/>
              </a:ext>
            </a:extLst>
          </a:blip>
          <a:srcRect l="20783" t="12748" r="24435" b="11439"/>
          <a:stretch/>
        </p:blipFill>
        <p:spPr>
          <a:xfrm>
            <a:off x="8051841" y="3588908"/>
            <a:ext cx="997059" cy="919890"/>
          </a:xfrm>
          <a:prstGeom prst="rect">
            <a:avLst/>
          </a:prstGeom>
        </p:spPr>
      </p:pic>
      <p:pic>
        <p:nvPicPr>
          <p:cNvPr id="49" name="Image 48"/>
          <p:cNvPicPr>
            <a:picLocks noChangeAspect="1"/>
          </p:cNvPicPr>
          <p:nvPr/>
        </p:nvPicPr>
        <p:blipFill rotWithShape="1">
          <a:blip r:embed="rId4" cstate="print">
            <a:extLst>
              <a:ext uri="{28A0092B-C50C-407E-A947-70E740481C1C}">
                <a14:useLocalDpi xmlns:a14="http://schemas.microsoft.com/office/drawing/2010/main" val="0"/>
              </a:ext>
            </a:extLst>
          </a:blip>
          <a:srcRect t="2827" b="29327"/>
          <a:stretch/>
        </p:blipFill>
        <p:spPr>
          <a:xfrm>
            <a:off x="8040216" y="4788855"/>
            <a:ext cx="997059" cy="944401"/>
          </a:xfrm>
          <a:prstGeom prst="rect">
            <a:avLst/>
          </a:prstGeom>
        </p:spPr>
      </p:pic>
      <p:pic>
        <p:nvPicPr>
          <p:cNvPr id="50" name="Image 49"/>
          <p:cNvPicPr>
            <a:picLocks noChangeAspect="1"/>
          </p:cNvPicPr>
          <p:nvPr/>
        </p:nvPicPr>
        <p:blipFill rotWithShape="1">
          <a:blip r:embed="rId5" cstate="print">
            <a:extLst>
              <a:ext uri="{28A0092B-C50C-407E-A947-70E740481C1C}">
                <a14:useLocalDpi xmlns:a14="http://schemas.microsoft.com/office/drawing/2010/main" val="0"/>
              </a:ext>
            </a:extLst>
          </a:blip>
          <a:srcRect b="6762"/>
          <a:stretch/>
        </p:blipFill>
        <p:spPr>
          <a:xfrm>
            <a:off x="8040216" y="2372747"/>
            <a:ext cx="1008684" cy="936104"/>
          </a:xfrm>
          <a:prstGeom prst="rect">
            <a:avLst/>
          </a:prstGeom>
        </p:spPr>
      </p:pic>
      <p:sp>
        <p:nvSpPr>
          <p:cNvPr id="58" name="Rectangle 57"/>
          <p:cNvSpPr/>
          <p:nvPr/>
        </p:nvSpPr>
        <p:spPr>
          <a:xfrm>
            <a:off x="9071403" y="4725144"/>
            <a:ext cx="2641612" cy="1046440"/>
          </a:xfrm>
          <a:prstGeom prst="rect">
            <a:avLst/>
          </a:prstGeom>
        </p:spPr>
        <p:txBody>
          <a:bodyPr wrap="square">
            <a:spAutoFit/>
          </a:bodyPr>
          <a:lstStyle/>
          <a:p>
            <a:pPr defTabSz="914400"/>
            <a:r>
              <a:rPr lang="fr-FR" sz="1400" b="1" kern="0" dirty="0" smtClean="0"/>
              <a:t>Laura Tridoux</a:t>
            </a:r>
          </a:p>
          <a:p>
            <a:pPr defTabSz="914400"/>
            <a:r>
              <a:rPr lang="fr-FR" sz="1200" kern="0" dirty="0" smtClean="0">
                <a:solidFill>
                  <a:schemeClr val="bg2"/>
                </a:solidFill>
              </a:rPr>
              <a:t>Chargée </a:t>
            </a:r>
            <a:r>
              <a:rPr lang="fr-FR" sz="1200" kern="0" dirty="0">
                <a:solidFill>
                  <a:schemeClr val="bg2"/>
                </a:solidFill>
              </a:rPr>
              <a:t>de communication </a:t>
            </a:r>
            <a:endParaRPr lang="fr-FR" sz="1200" kern="0" dirty="0" smtClean="0">
              <a:solidFill>
                <a:schemeClr val="bg2"/>
              </a:solidFill>
            </a:endParaRPr>
          </a:p>
          <a:p>
            <a:pPr defTabSz="914400"/>
            <a:r>
              <a:rPr lang="fr-FR" sz="1200" kern="0" dirty="0" smtClean="0">
                <a:solidFill>
                  <a:schemeClr val="bg2"/>
                </a:solidFill>
              </a:rPr>
              <a:t>&amp; </a:t>
            </a:r>
            <a:r>
              <a:rPr lang="fr-FR" sz="1200" kern="0" dirty="0">
                <a:solidFill>
                  <a:schemeClr val="bg2"/>
                </a:solidFill>
              </a:rPr>
              <a:t>animation de </a:t>
            </a:r>
            <a:r>
              <a:rPr lang="fr-FR" sz="1200" kern="0" dirty="0" smtClean="0">
                <a:solidFill>
                  <a:schemeClr val="bg2"/>
                </a:solidFill>
              </a:rPr>
              <a:t>communautés</a:t>
            </a:r>
          </a:p>
          <a:p>
            <a:pPr defTabSz="914400"/>
            <a:r>
              <a:rPr lang="fr-FR" sz="1200" kern="0" dirty="0" smtClean="0">
                <a:solidFill>
                  <a:schemeClr val="bg2"/>
                </a:solidFill>
                <a:hlinkClick r:id="rId6"/>
              </a:rPr>
              <a:t>laura.tridoux@croix-rouge.fr</a:t>
            </a:r>
            <a:endParaRPr lang="fr-FR" sz="1200" kern="0" dirty="0" smtClean="0">
              <a:solidFill>
                <a:schemeClr val="bg2"/>
              </a:solidFill>
            </a:endParaRPr>
          </a:p>
          <a:p>
            <a:pPr defTabSz="914400"/>
            <a:r>
              <a:rPr lang="fr-FR" sz="1200" kern="0" dirty="0" smtClean="0">
                <a:solidFill>
                  <a:schemeClr val="bg2"/>
                </a:solidFill>
              </a:rPr>
              <a:t>06 70 30 48 08 </a:t>
            </a:r>
            <a:endParaRPr lang="fr-FR" sz="1200" kern="0" dirty="0">
              <a:solidFill>
                <a:schemeClr val="bg2"/>
              </a:solidFill>
            </a:endParaRPr>
          </a:p>
        </p:txBody>
      </p:sp>
      <p:sp>
        <p:nvSpPr>
          <p:cNvPr id="61" name="Rectangle 60"/>
          <p:cNvSpPr/>
          <p:nvPr/>
        </p:nvSpPr>
        <p:spPr>
          <a:xfrm>
            <a:off x="9071403" y="3543980"/>
            <a:ext cx="2673299" cy="861774"/>
          </a:xfrm>
          <a:prstGeom prst="rect">
            <a:avLst/>
          </a:prstGeom>
        </p:spPr>
        <p:txBody>
          <a:bodyPr wrap="square">
            <a:spAutoFit/>
          </a:bodyPr>
          <a:lstStyle/>
          <a:p>
            <a:pPr defTabSz="914400"/>
            <a:r>
              <a:rPr lang="fr-FR" sz="1400" b="1" kern="0" dirty="0" smtClean="0"/>
              <a:t>Hélène Vallet-Rivière</a:t>
            </a:r>
          </a:p>
          <a:p>
            <a:pPr defTabSz="914400"/>
            <a:r>
              <a:rPr lang="fr-FR" sz="1200" kern="0" dirty="0" smtClean="0">
                <a:solidFill>
                  <a:schemeClr val="bg2"/>
                </a:solidFill>
              </a:rPr>
              <a:t>Chargée </a:t>
            </a:r>
            <a:r>
              <a:rPr lang="fr-FR" sz="1200" kern="0" dirty="0">
                <a:solidFill>
                  <a:schemeClr val="bg2"/>
                </a:solidFill>
              </a:rPr>
              <a:t>de </a:t>
            </a:r>
            <a:r>
              <a:rPr lang="fr-FR" sz="1200" kern="0" dirty="0" smtClean="0">
                <a:solidFill>
                  <a:schemeClr val="bg2"/>
                </a:solidFill>
              </a:rPr>
              <a:t>projet</a:t>
            </a:r>
          </a:p>
          <a:p>
            <a:pPr defTabSz="914400"/>
            <a:r>
              <a:rPr lang="fr-FR" sz="1200" kern="0" dirty="0" smtClean="0">
                <a:solidFill>
                  <a:schemeClr val="bg2"/>
                </a:solidFill>
                <a:hlinkClick r:id="rId7"/>
              </a:rPr>
              <a:t>helene.valletriviere@croix-rouge.fr</a:t>
            </a:r>
            <a:endParaRPr lang="fr-FR" sz="1200" kern="0" dirty="0">
              <a:solidFill>
                <a:schemeClr val="bg2"/>
              </a:solidFill>
            </a:endParaRPr>
          </a:p>
          <a:p>
            <a:pPr defTabSz="914400"/>
            <a:r>
              <a:rPr lang="fr-FR" sz="1200" kern="0" dirty="0" smtClean="0">
                <a:solidFill>
                  <a:schemeClr val="bg2"/>
                </a:solidFill>
              </a:rPr>
              <a:t>06 70 30 51 28</a:t>
            </a:r>
            <a:endParaRPr lang="fr-FR" sz="1200" kern="0" dirty="0">
              <a:solidFill>
                <a:schemeClr val="bg2"/>
              </a:solidFill>
            </a:endParaRPr>
          </a:p>
        </p:txBody>
      </p:sp>
      <p:sp>
        <p:nvSpPr>
          <p:cNvPr id="62" name="Rectangle 61"/>
          <p:cNvSpPr/>
          <p:nvPr/>
        </p:nvSpPr>
        <p:spPr>
          <a:xfrm>
            <a:off x="9048900" y="2319844"/>
            <a:ext cx="2281753" cy="861774"/>
          </a:xfrm>
          <a:prstGeom prst="rect">
            <a:avLst/>
          </a:prstGeom>
        </p:spPr>
        <p:txBody>
          <a:bodyPr wrap="square">
            <a:spAutoFit/>
          </a:bodyPr>
          <a:lstStyle/>
          <a:p>
            <a:pPr defTabSz="914400"/>
            <a:r>
              <a:rPr lang="fr-FR" sz="1400" b="1" kern="0" dirty="0" smtClean="0"/>
              <a:t>Cyprien Noble</a:t>
            </a:r>
          </a:p>
          <a:p>
            <a:pPr defTabSz="914400"/>
            <a:r>
              <a:rPr lang="fr-FR" sz="1200" kern="0" dirty="0" smtClean="0">
                <a:solidFill>
                  <a:schemeClr val="bg2"/>
                </a:solidFill>
              </a:rPr>
              <a:t>Chef de projet</a:t>
            </a:r>
          </a:p>
          <a:p>
            <a:pPr defTabSz="914400"/>
            <a:r>
              <a:rPr lang="fr-FR" sz="1200" kern="0" dirty="0" smtClean="0">
                <a:solidFill>
                  <a:schemeClr val="bg2"/>
                </a:solidFill>
                <a:hlinkClick r:id="rId8"/>
              </a:rPr>
              <a:t>cyprien.noble@croix-rouge.fr</a:t>
            </a:r>
            <a:r>
              <a:rPr lang="fr-FR" sz="1200" kern="0" dirty="0" smtClean="0">
                <a:solidFill>
                  <a:schemeClr val="bg2"/>
                </a:solidFill>
              </a:rPr>
              <a:t> </a:t>
            </a:r>
          </a:p>
          <a:p>
            <a:pPr defTabSz="914400"/>
            <a:r>
              <a:rPr lang="fr-FR" sz="1200" kern="0" dirty="0" smtClean="0">
                <a:solidFill>
                  <a:schemeClr val="bg2"/>
                </a:solidFill>
              </a:rPr>
              <a:t>06 70 30 53 01</a:t>
            </a:r>
            <a:endParaRPr lang="fr-FR" sz="1200" kern="0" dirty="0">
              <a:solidFill>
                <a:schemeClr val="bg2"/>
              </a:solidFill>
            </a:endParaRPr>
          </a:p>
        </p:txBody>
      </p:sp>
      <p:sp>
        <p:nvSpPr>
          <p:cNvPr id="63" name="Espace réservé du contenu 5"/>
          <p:cNvSpPr txBox="1">
            <a:spLocks/>
          </p:cNvSpPr>
          <p:nvPr/>
        </p:nvSpPr>
        <p:spPr>
          <a:xfrm>
            <a:off x="7968208" y="1888597"/>
            <a:ext cx="3744807" cy="316267"/>
          </a:xfrm>
          <a:prstGeom prst="rect">
            <a:avLst/>
          </a:prstGeom>
        </p:spPr>
        <p:txBody>
          <a:bodyPr>
            <a:normAutofit fontScale="92500" lnSpcReduction="20000"/>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defTabSz="914400">
              <a:spcBef>
                <a:spcPts val="0"/>
              </a:spcBef>
              <a:spcAft>
                <a:spcPts val="600"/>
              </a:spcAft>
              <a:buNone/>
            </a:pPr>
            <a:r>
              <a:rPr lang="fr-FR" kern="0" dirty="0" smtClean="0">
                <a:solidFill>
                  <a:srgbClr val="7ABC32"/>
                </a:solidFill>
              </a:rPr>
              <a:t>L’équipe projet actuelle</a:t>
            </a:r>
          </a:p>
        </p:txBody>
      </p:sp>
      <p:sp>
        <p:nvSpPr>
          <p:cNvPr id="64" name="Rectangle 63"/>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64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 modèle économique du programme</a:t>
            </a:r>
            <a:endParaRPr lang="fr-FR" dirty="0"/>
          </a:p>
        </p:txBody>
      </p:sp>
      <p:sp>
        <p:nvSpPr>
          <p:cNvPr id="3" name="Espace réservé du numéro de diapositive 2"/>
          <p:cNvSpPr>
            <a:spLocks noGrp="1"/>
          </p:cNvSpPr>
          <p:nvPr>
            <p:ph type="sldNum" sz="quarter" idx="25"/>
          </p:nvPr>
        </p:nvSpPr>
        <p:spPr/>
        <p:txBody>
          <a:bodyPr/>
          <a:lstStyle/>
          <a:p>
            <a:fld id="{B6F15528-21DE-4FAA-801E-634DDDAF4B2B}" type="slidenum">
              <a:rPr lang="uk-UA" smtClean="0"/>
              <a:pPr/>
              <a:t>9</a:t>
            </a:fld>
            <a:endParaRPr lang="uk-UA" dirty="0"/>
          </a:p>
        </p:txBody>
      </p:sp>
      <p:sp>
        <p:nvSpPr>
          <p:cNvPr id="2" name="Espace réservé de la date 1"/>
          <p:cNvSpPr>
            <a:spLocks noGrp="1"/>
          </p:cNvSpPr>
          <p:nvPr>
            <p:ph type="dt" sz="half" idx="24"/>
          </p:nvPr>
        </p:nvSpPr>
        <p:spPr/>
        <p:txBody>
          <a:bodyPr/>
          <a:lstStyle/>
          <a:p>
            <a:pPr marL="12700">
              <a:lnSpc>
                <a:spcPts val="1011"/>
              </a:lnSpc>
            </a:pPr>
            <a:fld id="{40CDDBB0-A9F5-5741-9AEF-7B1C3329B5C3}" type="datetime1">
              <a:rPr lang="fr-FR" smtClean="0"/>
              <a:t>29/06/2021</a:t>
            </a:fld>
            <a:endParaRPr lang="mr-IN" dirty="0"/>
          </a:p>
        </p:txBody>
      </p:sp>
      <p:sp>
        <p:nvSpPr>
          <p:cNvPr id="6" name="Espace réservé du contenu 5"/>
          <p:cNvSpPr txBox="1">
            <a:spLocks/>
          </p:cNvSpPr>
          <p:nvPr/>
        </p:nvSpPr>
        <p:spPr>
          <a:xfrm>
            <a:off x="4583832" y="1916832"/>
            <a:ext cx="2736304" cy="731881"/>
          </a:xfrm>
          <a:prstGeom prst="rect">
            <a:avLst/>
          </a:prstGeom>
        </p:spPr>
        <p:txBody>
          <a:bodyPr>
            <a:normAutofit/>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defTabSz="914400">
              <a:spcBef>
                <a:spcPts val="0"/>
              </a:spcBef>
              <a:spcAft>
                <a:spcPts val="600"/>
              </a:spcAft>
            </a:pPr>
            <a:r>
              <a:rPr lang="fr-FR" kern="0" dirty="0" smtClean="0">
                <a:solidFill>
                  <a:srgbClr val="5AB031"/>
                </a:solidFill>
              </a:rPr>
              <a:t>Programme national</a:t>
            </a:r>
          </a:p>
        </p:txBody>
      </p:sp>
      <p:sp>
        <p:nvSpPr>
          <p:cNvPr id="7" name="ZoneTexte 6"/>
          <p:cNvSpPr txBox="1"/>
          <p:nvPr/>
        </p:nvSpPr>
        <p:spPr>
          <a:xfrm>
            <a:off x="5879976" y="3285897"/>
            <a:ext cx="1581646"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RH Projet</a:t>
            </a:r>
          </a:p>
        </p:txBody>
      </p:sp>
      <p:pic>
        <p:nvPicPr>
          <p:cNvPr id="9" name="Picture 2" descr="C:\Users\noblec\Desktop\4296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037" y="1484784"/>
            <a:ext cx="523893" cy="523893"/>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5"/>
          <p:cNvSpPr txBox="1">
            <a:spLocks/>
          </p:cNvSpPr>
          <p:nvPr/>
        </p:nvSpPr>
        <p:spPr>
          <a:xfrm>
            <a:off x="4583832" y="4209287"/>
            <a:ext cx="2736304" cy="731881"/>
          </a:xfrm>
          <a:prstGeom prst="rect">
            <a:avLst/>
          </a:prstGeom>
        </p:spPr>
        <p:txBody>
          <a:bodyPr>
            <a:normAutofit/>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defTabSz="914400">
              <a:spcBef>
                <a:spcPts val="0"/>
              </a:spcBef>
              <a:spcAft>
                <a:spcPts val="600"/>
              </a:spcAft>
            </a:pPr>
            <a:r>
              <a:rPr lang="fr-FR" kern="0" dirty="0" smtClean="0">
                <a:solidFill>
                  <a:srgbClr val="5AB031"/>
                </a:solidFill>
              </a:rPr>
              <a:t>Territoires locaux</a:t>
            </a:r>
          </a:p>
        </p:txBody>
      </p:sp>
      <p:pic>
        <p:nvPicPr>
          <p:cNvPr id="13" name="Picture 2" descr="C:\Users\noblec\Desktop\Croix Rouge Française\Documentation\Logos\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80" y="2570805"/>
            <a:ext cx="652885" cy="620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795" y="4654998"/>
            <a:ext cx="738491" cy="67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1763175" y="5410235"/>
            <a:ext cx="1446744"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Engagement des habitants</a:t>
            </a:r>
          </a:p>
        </p:txBody>
      </p:sp>
      <p:sp>
        <p:nvSpPr>
          <p:cNvPr id="17" name="ZoneTexte 16"/>
          <p:cNvSpPr txBox="1"/>
          <p:nvPr/>
        </p:nvSpPr>
        <p:spPr>
          <a:xfrm>
            <a:off x="275799" y="5382655"/>
            <a:ext cx="1589283"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Structures locales</a:t>
            </a:r>
          </a:p>
        </p:txBody>
      </p:sp>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4276" y="2692805"/>
            <a:ext cx="510753" cy="5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394" y="4744884"/>
            <a:ext cx="527990" cy="56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Espace réservé du contenu 5"/>
          <p:cNvSpPr txBox="1">
            <a:spLocks/>
          </p:cNvSpPr>
          <p:nvPr/>
        </p:nvSpPr>
        <p:spPr>
          <a:xfrm>
            <a:off x="7415459" y="1582848"/>
            <a:ext cx="3096344" cy="731881"/>
          </a:xfrm>
          <a:prstGeom prst="rect">
            <a:avLst/>
          </a:prstGeom>
        </p:spPr>
        <p:txBody>
          <a:bodyPr>
            <a:normAutofit/>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defTabSz="914400">
              <a:spcBef>
                <a:spcPts val="0"/>
              </a:spcBef>
              <a:spcAft>
                <a:spcPts val="600"/>
              </a:spcAft>
            </a:pPr>
            <a:r>
              <a:rPr lang="fr-FR" kern="0" dirty="0" smtClean="0">
                <a:solidFill>
                  <a:srgbClr val="667385"/>
                </a:solidFill>
              </a:rPr>
              <a:t>Utilisation des ressources</a:t>
            </a:r>
          </a:p>
        </p:txBody>
      </p:sp>
      <p:sp>
        <p:nvSpPr>
          <p:cNvPr id="23" name="Espace réservé du contenu 5"/>
          <p:cNvSpPr txBox="1">
            <a:spLocks/>
          </p:cNvSpPr>
          <p:nvPr/>
        </p:nvSpPr>
        <p:spPr>
          <a:xfrm>
            <a:off x="1216515" y="1582849"/>
            <a:ext cx="3098874" cy="731881"/>
          </a:xfrm>
          <a:prstGeom prst="rect">
            <a:avLst/>
          </a:prstGeom>
        </p:spPr>
        <p:txBody>
          <a:bodyPr>
            <a:normAutofit/>
          </a:bodyPr>
          <a:lstStyle>
            <a:lvl1pPr marL="0" indent="0" eaLnBrk="1" hangingPunct="1">
              <a:spcBef>
                <a:spcPts val="600"/>
              </a:spcBef>
              <a:spcAft>
                <a:spcPts val="0"/>
              </a:spcAft>
              <a:buFont typeface="Arial" panose="020B0604020202020204" pitchFamily="34" charset="0"/>
              <a:buChar char="​"/>
              <a:defRPr sz="1800" b="1">
                <a:solidFill>
                  <a:schemeClr val="accent3"/>
                </a:solidFill>
                <a:latin typeface="+mn-lt"/>
                <a:ea typeface="+mn-ea"/>
                <a:cs typeface="+mn-cs"/>
              </a:defRPr>
            </a:lvl1pPr>
            <a:lvl2pPr marL="19050" indent="0" eaLnBrk="1" hangingPunct="1">
              <a:spcAft>
                <a:spcPts val="1800"/>
              </a:spcAft>
              <a:buFont typeface="Arial" panose="020B0604020202020204" pitchFamily="34" charset="0"/>
              <a:buChar char="​"/>
              <a:defRPr sz="1600">
                <a:solidFill>
                  <a:schemeClr val="tx1"/>
                </a:solidFill>
                <a:latin typeface="+mn-lt"/>
                <a:ea typeface="+mn-ea"/>
                <a:cs typeface="+mn-cs"/>
              </a:defRPr>
            </a:lvl2pPr>
            <a:lvl3pPr marL="447663" indent="-180970" eaLnBrk="1" hangingPunct="1">
              <a:spcAft>
                <a:spcPts val="600"/>
              </a:spcAft>
              <a:buClr>
                <a:schemeClr val="accent3"/>
              </a:buClr>
              <a:buFont typeface="Arial" panose="020B0604020202020204" pitchFamily="34" charset="0"/>
              <a:buChar char="•"/>
              <a:tabLst/>
              <a:defRPr sz="1600">
                <a:solidFill>
                  <a:schemeClr val="tx1"/>
                </a:solidFill>
                <a:latin typeface="+mn-lt"/>
                <a:ea typeface="+mn-ea"/>
                <a:cs typeface="+mn-cs"/>
              </a:defRPr>
            </a:lvl3pPr>
            <a:lvl4pPr marL="666734" indent="-171446" eaLnBrk="1" hangingPunct="1">
              <a:spcBef>
                <a:spcPts val="600"/>
              </a:spcBef>
              <a:spcAft>
                <a:spcPts val="1200"/>
              </a:spcAft>
              <a:buClr>
                <a:schemeClr val="accent3"/>
              </a:buClr>
              <a:buFont typeface="Arial Unicode MS" panose="020B0604020202020204" pitchFamily="34" charset="-128"/>
              <a:buChar char="−"/>
              <a:defRPr sz="1600">
                <a:solidFill>
                  <a:schemeClr val="tx1"/>
                </a:solidFill>
                <a:latin typeface="+mn-lt"/>
                <a:ea typeface="+mn-ea"/>
                <a:cs typeface="+mn-cs"/>
              </a:defRPr>
            </a:lvl4pPr>
            <a:lvl5pPr marL="685783" indent="0" eaLnBrk="1" hangingPunct="1">
              <a:defRPr sz="1600" i="1">
                <a:solidFill>
                  <a:schemeClr val="tx1"/>
                </a:solidFill>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defTabSz="914400">
              <a:spcBef>
                <a:spcPts val="0"/>
              </a:spcBef>
              <a:spcAft>
                <a:spcPts val="600"/>
              </a:spcAft>
            </a:pPr>
            <a:r>
              <a:rPr lang="fr-FR" kern="0" dirty="0" smtClean="0">
                <a:solidFill>
                  <a:srgbClr val="667385"/>
                </a:solidFill>
              </a:rPr>
              <a:t>Ressources mobilisées</a:t>
            </a:r>
          </a:p>
        </p:txBody>
      </p:sp>
      <p:cxnSp>
        <p:nvCxnSpPr>
          <p:cNvPr id="24" name="Connecteur droit 23"/>
          <p:cNvCxnSpPr/>
          <p:nvPr/>
        </p:nvCxnSpPr>
        <p:spPr>
          <a:xfrm>
            <a:off x="5951984" y="2302621"/>
            <a:ext cx="0" cy="1414411"/>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7465" y="4605543"/>
            <a:ext cx="5760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ZoneTexte 25"/>
          <p:cNvSpPr txBox="1"/>
          <p:nvPr/>
        </p:nvSpPr>
        <p:spPr>
          <a:xfrm>
            <a:off x="7968208" y="3284984"/>
            <a:ext cx="1869678"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Com.</a:t>
            </a:r>
          </a:p>
        </p:txBody>
      </p:sp>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3757" y="2655246"/>
            <a:ext cx="548587" cy="55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2263" y="2692805"/>
            <a:ext cx="514217" cy="51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28"/>
          <p:cNvSpPr txBox="1"/>
          <p:nvPr/>
        </p:nvSpPr>
        <p:spPr>
          <a:xfrm>
            <a:off x="9194874" y="3286478"/>
            <a:ext cx="1869678"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Outils métier</a:t>
            </a:r>
          </a:p>
        </p:txBody>
      </p:sp>
      <p:pic>
        <p:nvPicPr>
          <p:cNvPr id="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54389" y="2692804"/>
            <a:ext cx="514219" cy="51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oneTexte 30"/>
          <p:cNvSpPr txBox="1"/>
          <p:nvPr/>
        </p:nvSpPr>
        <p:spPr>
          <a:xfrm>
            <a:off x="10347002" y="3286478"/>
            <a:ext cx="1869678"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Assurances</a:t>
            </a:r>
          </a:p>
        </p:txBody>
      </p:sp>
      <p:sp>
        <p:nvSpPr>
          <p:cNvPr id="32" name="ZoneTexte 31"/>
          <p:cNvSpPr txBox="1"/>
          <p:nvPr/>
        </p:nvSpPr>
        <p:spPr>
          <a:xfrm>
            <a:off x="4370338" y="3302657"/>
            <a:ext cx="1869678"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Fonds propres</a:t>
            </a:r>
          </a:p>
        </p:txBody>
      </p:sp>
      <p:sp>
        <p:nvSpPr>
          <p:cNvPr id="33" name="ZoneTexte 32"/>
          <p:cNvSpPr txBox="1"/>
          <p:nvPr/>
        </p:nvSpPr>
        <p:spPr>
          <a:xfrm>
            <a:off x="2287867" y="3302657"/>
            <a:ext cx="2295965"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Subventions publiques</a:t>
            </a:r>
          </a:p>
        </p:txBody>
      </p:sp>
      <p:sp>
        <p:nvSpPr>
          <p:cNvPr id="34" name="ZoneTexte 33"/>
          <p:cNvSpPr txBox="1"/>
          <p:nvPr/>
        </p:nvSpPr>
        <p:spPr>
          <a:xfrm>
            <a:off x="119336" y="3302657"/>
            <a:ext cx="2096523"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Mécénat d’entreprise</a:t>
            </a:r>
          </a:p>
        </p:txBody>
      </p:sp>
      <p:pic>
        <p:nvPicPr>
          <p:cNvPr id="3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51839" y="4785576"/>
            <a:ext cx="753538" cy="3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descr="C:\Users\noblec\Desktop\Croix Rouge Française\Documentation\Logos\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81" y="4577867"/>
            <a:ext cx="838720" cy="796784"/>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10128448" y="5345695"/>
            <a:ext cx="2016224"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Bénévolat</a:t>
            </a:r>
          </a:p>
        </p:txBody>
      </p:sp>
      <p:sp>
        <p:nvSpPr>
          <p:cNvPr id="39" name="ZoneTexte 38"/>
          <p:cNvSpPr txBox="1"/>
          <p:nvPr/>
        </p:nvSpPr>
        <p:spPr>
          <a:xfrm>
            <a:off x="4506063" y="5426436"/>
            <a:ext cx="1442690"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Partenariats locaux</a:t>
            </a:r>
          </a:p>
        </p:txBody>
      </p:sp>
      <p:pic>
        <p:nvPicPr>
          <p:cNvPr id="4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6673" y="4623589"/>
            <a:ext cx="541983" cy="59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5325" y="4582398"/>
            <a:ext cx="670143" cy="67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descr="C:\Users\noblec\Downloads\kisspng-village-silhouette-pictogram-clip-art-village-5ac09e9aa20818.1914164215225729546637 (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80112" y="3789040"/>
            <a:ext cx="543744" cy="456015"/>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p:cNvSpPr txBox="1"/>
          <p:nvPr/>
        </p:nvSpPr>
        <p:spPr>
          <a:xfrm>
            <a:off x="7177385" y="5345695"/>
            <a:ext cx="2016224"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Stationnement</a:t>
            </a:r>
          </a:p>
          <a:p>
            <a:pPr algn="ctr"/>
            <a:r>
              <a:rPr lang="fr-FR" sz="1400" b="1" dirty="0" smtClean="0">
                <a:solidFill>
                  <a:schemeClr val="tx1">
                    <a:lumMod val="65000"/>
                    <a:lumOff val="35000"/>
                  </a:schemeClr>
                </a:solidFill>
              </a:rPr>
              <a:t>Entretien</a:t>
            </a:r>
          </a:p>
        </p:txBody>
      </p:sp>
      <p:sp>
        <p:nvSpPr>
          <p:cNvPr id="45" name="ZoneTexte 44"/>
          <p:cNvSpPr txBox="1"/>
          <p:nvPr/>
        </p:nvSpPr>
        <p:spPr>
          <a:xfrm>
            <a:off x="6025257" y="5345695"/>
            <a:ext cx="1440160"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Véhicules partagés</a:t>
            </a:r>
          </a:p>
        </p:txBody>
      </p:sp>
      <p:sp>
        <p:nvSpPr>
          <p:cNvPr id="16" name="ZoneTexte 15"/>
          <p:cNvSpPr txBox="1"/>
          <p:nvPr/>
        </p:nvSpPr>
        <p:spPr>
          <a:xfrm>
            <a:off x="2755374" y="5408558"/>
            <a:ext cx="2306786"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Subventions</a:t>
            </a:r>
          </a:p>
          <a:p>
            <a:pPr algn="ctr"/>
            <a:r>
              <a:rPr lang="fr-FR" sz="1400" b="1" dirty="0" smtClean="0">
                <a:solidFill>
                  <a:schemeClr val="tx1">
                    <a:lumMod val="65000"/>
                    <a:lumOff val="35000"/>
                  </a:schemeClr>
                </a:solidFill>
              </a:rPr>
              <a:t>Collectivités</a:t>
            </a:r>
          </a:p>
        </p:txBody>
      </p:sp>
      <p:cxnSp>
        <p:nvCxnSpPr>
          <p:cNvPr id="47" name="Connecteur droit 46"/>
          <p:cNvCxnSpPr/>
          <p:nvPr/>
        </p:nvCxnSpPr>
        <p:spPr>
          <a:xfrm>
            <a:off x="5948753" y="4588628"/>
            <a:ext cx="0" cy="141441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43872" y="4747608"/>
            <a:ext cx="611566" cy="60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flipV="1">
            <a:off x="9668489" y="5733256"/>
            <a:ext cx="2204339" cy="8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43916" y="5851334"/>
            <a:ext cx="2228912" cy="67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8689553" y="5345695"/>
            <a:ext cx="2016224" cy="523220"/>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Carburant</a:t>
            </a:r>
          </a:p>
          <a:p>
            <a:pPr algn="ctr"/>
            <a:r>
              <a:rPr lang="fr-FR" sz="1400" b="1" dirty="0" smtClean="0">
                <a:solidFill>
                  <a:schemeClr val="tx1">
                    <a:lumMod val="65000"/>
                    <a:lumOff val="35000"/>
                  </a:schemeClr>
                </a:solidFill>
              </a:rPr>
              <a:t>Energies</a:t>
            </a:r>
          </a:p>
        </p:txBody>
      </p:sp>
      <p:pic>
        <p:nvPicPr>
          <p:cNvPr id="46" name="Picture 3" descr="C:\Users\noblec\Desktop\Croix-Rouge Mobilités\Partenariats\Fondation MACIF\Logo Fondation Macif\LOGO_FONDATION_CMJN_NOUVELLE_BASELIN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9336" y="2517576"/>
            <a:ext cx="946297" cy="63511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Z:\Croix-Rouge Mobilités\Partenariats nationaux\ADEME\LogoAdeme2020_FR_RV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98482" y="2477438"/>
            <a:ext cx="644334" cy="7349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noblec\Desktop\logo-FR-kit-com.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84644" y="2204864"/>
            <a:ext cx="2087220" cy="1119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noblec\Desktop\Logo_Malakoff_Humanis.jpe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5439" y="2655246"/>
            <a:ext cx="1153363" cy="421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oblec\Desktop\2628735.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23783" y="2639964"/>
            <a:ext cx="616433" cy="616433"/>
          </a:xfrm>
          <a:prstGeom prst="rect">
            <a:avLst/>
          </a:prstGeom>
          <a:noFill/>
          <a:extLst>
            <a:ext uri="{909E8E84-426E-40DD-AFC4-6F175D3DCCD1}">
              <a14:hiddenFill xmlns:a14="http://schemas.microsoft.com/office/drawing/2010/main">
                <a:solidFill>
                  <a:srgbClr val="FFFFFF"/>
                </a:solidFill>
              </a14:hiddenFill>
            </a:ext>
          </a:extLst>
        </p:spPr>
      </p:pic>
      <p:sp>
        <p:nvSpPr>
          <p:cNvPr id="53" name="ZoneTexte 52"/>
          <p:cNvSpPr txBox="1"/>
          <p:nvPr/>
        </p:nvSpPr>
        <p:spPr>
          <a:xfrm>
            <a:off x="6960096" y="3284984"/>
            <a:ext cx="1581646" cy="307777"/>
          </a:xfrm>
          <a:prstGeom prst="rect">
            <a:avLst/>
          </a:prstGeom>
          <a:noFill/>
          <a:ln w="31750">
            <a:noFill/>
            <a:prstDash val="dash"/>
          </a:ln>
        </p:spPr>
        <p:txBody>
          <a:bodyPr wrap="square" rtlCol="0">
            <a:spAutoFit/>
          </a:bodyPr>
          <a:lstStyle/>
          <a:p>
            <a:pPr algn="ctr"/>
            <a:r>
              <a:rPr lang="fr-FR" sz="1400" b="1" dirty="0" smtClean="0">
                <a:solidFill>
                  <a:schemeClr val="tx1">
                    <a:lumMod val="65000"/>
                    <a:lumOff val="35000"/>
                  </a:schemeClr>
                </a:solidFill>
              </a:rPr>
              <a:t>Invest.</a:t>
            </a:r>
          </a:p>
        </p:txBody>
      </p:sp>
    </p:spTree>
    <p:extLst>
      <p:ext uri="{BB962C8B-B14F-4D97-AF65-F5344CB8AC3E}">
        <p14:creationId xmlns:p14="http://schemas.microsoft.com/office/powerpoint/2010/main" val="3465773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_CRf interne">
  <a:themeElements>
    <a:clrScheme name="Couleurs Prez Croix Rouge OK">
      <a:dk1>
        <a:srgbClr val="000000"/>
      </a:dk1>
      <a:lt1>
        <a:srgbClr val="FFFFFF"/>
      </a:lt1>
      <a:dk2>
        <a:srgbClr val="003856"/>
      </a:dk2>
      <a:lt2>
        <a:srgbClr val="667385"/>
      </a:lt2>
      <a:accent1>
        <a:srgbClr val="E7E7E5"/>
      </a:accent1>
      <a:accent2>
        <a:srgbClr val="003856"/>
      </a:accent2>
      <a:accent3>
        <a:srgbClr val="F80000"/>
      </a:accent3>
      <a:accent4>
        <a:srgbClr val="F5E7D3"/>
      </a:accent4>
      <a:accent5>
        <a:srgbClr val="616E7F"/>
      </a:accent5>
      <a:accent6>
        <a:srgbClr val="EAE7E1"/>
      </a:accent6>
      <a:hlink>
        <a:srgbClr val="E30613"/>
      </a:hlink>
      <a:folHlink>
        <a:srgbClr val="003856"/>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5381</TotalTime>
  <Words>889</Words>
  <Application>Microsoft Office PowerPoint</Application>
  <PresentationFormat>Personnalisé</PresentationFormat>
  <Paragraphs>191</Paragraphs>
  <Slides>10</Slides>
  <Notes>9</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Masque PPT_CRf interne</vt:lpstr>
      <vt:lpstr>Présentation PowerPoint</vt:lpstr>
      <vt:lpstr>Innovation sociale + mobilité = Croix-Rouge Mobilités</vt:lpstr>
      <vt:lpstr>La Mobilité : un enjeu de résilience territoriale</vt:lpstr>
      <vt:lpstr>Les objectifs de Croix-Rouge mobilités</vt:lpstr>
      <vt:lpstr>Les offres de solutions &amp; d’engagement</vt:lpstr>
      <vt:lpstr>Mise en œuvre du projet sur un territoire Local</vt:lpstr>
      <vt:lpstr>Déploiement du programme sur les territoires</vt:lpstr>
      <vt:lpstr>L’accompagnement des porteurs de projet</vt:lpstr>
      <vt:lpstr>Le modèle économique du programme</vt:lpstr>
      <vt:lpstr>Présentation PowerPoint</vt:lpstr>
    </vt:vector>
  </TitlesOfParts>
  <Company>Croix-Rouge française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Libert-Coubard Clara</dc:creator>
  <cp:lastModifiedBy>NOBLE Cyprien</cp:lastModifiedBy>
  <cp:revision>739</cp:revision>
  <dcterms:created xsi:type="dcterms:W3CDTF">2019-01-10T08:51:18Z</dcterms:created>
  <dcterms:modified xsi:type="dcterms:W3CDTF">2021-06-29T07:09:32Z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2016-05-20T00:00:00Z</vt:filetime>
  </property>
  <property fmtid="{D5CDD505-2E9C-101B-9397-08002B2CF9AE}" pid="3" name="Creator">
    <vt:lpwstr>Adobe InDesign CC 2014 (Macintosh)</vt:lpwstr>
  </property>
  <property fmtid="{D5CDD505-2E9C-101B-9397-08002B2CF9AE}" pid="4" name="LastSaved">
    <vt:filetime>2016-05-25T00:00:00Z</vt:filetime>
  </property>
</Properties>
</file>